
<file path=[Content_Types].xml><?xml version="1.0" encoding="utf-8"?>
<Types xmlns="http://schemas.openxmlformats.org/package/2006/content-types">
  <Default Extension="png" ContentType="image/png"/>
  <Default Extension="m4a" ContentType="audio/unknown"/>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363" r:id="rId2"/>
    <p:sldId id="365" r:id="rId3"/>
    <p:sldId id="384" r:id="rId4"/>
    <p:sldId id="402" r:id="rId5"/>
    <p:sldId id="361" r:id="rId6"/>
    <p:sldId id="354" r:id="rId7"/>
    <p:sldId id="389" r:id="rId8"/>
    <p:sldId id="366" r:id="rId9"/>
    <p:sldId id="355" r:id="rId10"/>
    <p:sldId id="375" r:id="rId11"/>
    <p:sldId id="404" r:id="rId12"/>
    <p:sldId id="376" r:id="rId13"/>
    <p:sldId id="387" r:id="rId14"/>
    <p:sldId id="377" r:id="rId15"/>
    <p:sldId id="390" r:id="rId16"/>
    <p:sldId id="378" r:id="rId17"/>
    <p:sldId id="391" r:id="rId18"/>
    <p:sldId id="392" r:id="rId19"/>
    <p:sldId id="379" r:id="rId20"/>
    <p:sldId id="393" r:id="rId21"/>
    <p:sldId id="380" r:id="rId22"/>
    <p:sldId id="394" r:id="rId23"/>
    <p:sldId id="381" r:id="rId24"/>
    <p:sldId id="395" r:id="rId25"/>
    <p:sldId id="382" r:id="rId26"/>
    <p:sldId id="396" r:id="rId27"/>
    <p:sldId id="383" r:id="rId28"/>
    <p:sldId id="397" r:id="rId29"/>
    <p:sldId id="398" r:id="rId30"/>
    <p:sldId id="401" r:id="rId31"/>
    <p:sldId id="399" r:id="rId3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35" autoAdjust="0"/>
    <p:restoredTop sz="94660"/>
  </p:normalViewPr>
  <p:slideViewPr>
    <p:cSldViewPr snapToGrid="0">
      <p:cViewPr varScale="1">
        <p:scale>
          <a:sx n="88" d="100"/>
          <a:sy n="88" d="100"/>
        </p:scale>
        <p:origin x="-466" y="-77"/>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40"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hijnan Talukdar" userId="6fbcd3cd44397232" providerId="LiveId" clId="{39100607-1999-438A-92BF-2C8FECCB55C3}"/>
    <pc:docChg chg="custSel addSld delSld modSld">
      <pc:chgData name="Abhijnan Talukdar" userId="6fbcd3cd44397232" providerId="LiveId" clId="{39100607-1999-438A-92BF-2C8FECCB55C3}" dt="2020-04-05T06:55:02.197" v="94" actId="2696"/>
      <pc:docMkLst>
        <pc:docMk/>
      </pc:docMkLst>
      <pc:sldChg chg="modSp add">
        <pc:chgData name="Abhijnan Talukdar" userId="6fbcd3cd44397232" providerId="LiveId" clId="{39100607-1999-438A-92BF-2C8FECCB55C3}" dt="2020-04-05T06:41:59.510" v="93" actId="1076"/>
        <pc:sldMkLst>
          <pc:docMk/>
          <pc:sldMk cId="515797628" sldId="257"/>
        </pc:sldMkLst>
        <pc:spChg chg="mod">
          <ac:chgData name="Abhijnan Talukdar" userId="6fbcd3cd44397232" providerId="LiveId" clId="{39100607-1999-438A-92BF-2C8FECCB55C3}" dt="2020-04-05T06:41:59.510" v="93" actId="1076"/>
          <ac:spMkLst>
            <pc:docMk/>
            <pc:sldMk cId="515797628" sldId="257"/>
            <ac:spMk id="3" creationId="{00000000-0000-0000-0000-000000000000}"/>
          </ac:spMkLst>
        </pc:spChg>
      </pc:sldChg>
      <pc:sldChg chg="del">
        <pc:chgData name="Abhijnan Talukdar" userId="6fbcd3cd44397232" providerId="LiveId" clId="{39100607-1999-438A-92BF-2C8FECCB55C3}" dt="2020-04-05T06:55:02.197" v="94" actId="2696"/>
        <pc:sldMkLst>
          <pc:docMk/>
          <pc:sldMk cId="2735536186" sldId="386"/>
        </pc:sldMkLst>
      </pc:sldChg>
    </pc:docChg>
  </pc:docChgLst>
  <pc:docChgLst>
    <pc:chgData name="Abhijnan Talukdar" userId="6fbcd3cd44397232" providerId="LiveId" clId="{FDA623FA-8D4E-445F-8025-F99AEC975808}"/>
    <pc:docChg chg="custSel addSld delSld modSld">
      <pc:chgData name="Abhijnan Talukdar" userId="6fbcd3cd44397232" providerId="LiveId" clId="{FDA623FA-8D4E-445F-8025-F99AEC975808}" dt="2020-04-05T11:30:18.429" v="13" actId="2696"/>
      <pc:docMkLst>
        <pc:docMk/>
      </pc:docMkLst>
      <pc:sldChg chg="addSp delSp modSp modTransition">
        <pc:chgData name="Abhijnan Talukdar" userId="6fbcd3cd44397232" providerId="LiveId" clId="{FDA623FA-8D4E-445F-8025-F99AEC975808}" dt="2020-04-05T11:18:00.721" v="11"/>
        <pc:sldMkLst>
          <pc:docMk/>
          <pc:sldMk cId="515797628" sldId="257"/>
        </pc:sldMkLst>
        <pc:spChg chg="mod">
          <ac:chgData name="Abhijnan Talukdar" userId="6fbcd3cd44397232" providerId="LiveId" clId="{FDA623FA-8D4E-445F-8025-F99AEC975808}" dt="2020-04-05T10:51:33.606" v="10" actId="20577"/>
          <ac:spMkLst>
            <pc:docMk/>
            <pc:sldMk cId="515797628" sldId="257"/>
            <ac:spMk id="3" creationId="{00000000-0000-0000-0000-000000000000}"/>
          </ac:spMkLst>
        </pc:spChg>
        <pc:picChg chg="add del mod">
          <ac:chgData name="Abhijnan Talukdar" userId="6fbcd3cd44397232" providerId="LiveId" clId="{FDA623FA-8D4E-445F-8025-F99AEC975808}" dt="2020-04-05T10:51:27.072" v="9"/>
          <ac:picMkLst>
            <pc:docMk/>
            <pc:sldMk cId="515797628" sldId="257"/>
            <ac:picMk id="2" creationId="{EE63AABD-736F-41EC-A40D-9D9E8BC4E788}"/>
          </ac:picMkLst>
        </pc:picChg>
        <pc:picChg chg="add del mod">
          <ac:chgData name="Abhijnan Talukdar" userId="6fbcd3cd44397232" providerId="LiveId" clId="{FDA623FA-8D4E-445F-8025-F99AEC975808}" dt="2020-04-05T11:18:00.721" v="11"/>
          <ac:picMkLst>
            <pc:docMk/>
            <pc:sldMk cId="515797628" sldId="257"/>
            <ac:picMk id="4" creationId="{F2B9C9A2-5E1A-4EC1-AAAA-8511D2629433}"/>
          </ac:picMkLst>
        </pc:picChg>
        <pc:picChg chg="add mod">
          <ac:chgData name="Abhijnan Talukdar" userId="6fbcd3cd44397232" providerId="LiveId" clId="{FDA623FA-8D4E-445F-8025-F99AEC975808}" dt="2020-04-05T11:18:00.721" v="11"/>
          <ac:picMkLst>
            <pc:docMk/>
            <pc:sldMk cId="515797628" sldId="257"/>
            <ac:picMk id="5" creationId="{ED7CE2C0-BFB0-44A4-99EF-D69916CC409D}"/>
          </ac:picMkLst>
        </pc:picChg>
      </pc:sldChg>
      <pc:sldChg chg="addSp modSp modTransition">
        <pc:chgData name="Abhijnan Talukdar" userId="6fbcd3cd44397232" providerId="LiveId" clId="{FDA623FA-8D4E-445F-8025-F99AEC975808}" dt="2020-04-05T11:18:00.721" v="11"/>
        <pc:sldMkLst>
          <pc:docMk/>
          <pc:sldMk cId="3614428586" sldId="354"/>
        </pc:sldMkLst>
        <pc:picChg chg="add mod">
          <ac:chgData name="Abhijnan Talukdar" userId="6fbcd3cd44397232" providerId="LiveId" clId="{FDA623FA-8D4E-445F-8025-F99AEC975808}" dt="2020-04-05T11:18:00.721" v="11"/>
          <ac:picMkLst>
            <pc:docMk/>
            <pc:sldMk cId="3614428586" sldId="354"/>
            <ac:picMk id="2" creationId="{39CD875E-8B64-4061-8FCE-95A308AD4A74}"/>
          </ac:picMkLst>
        </pc:picChg>
      </pc:sldChg>
      <pc:sldChg chg="addSp modSp modTransition">
        <pc:chgData name="Abhijnan Talukdar" userId="6fbcd3cd44397232" providerId="LiveId" clId="{FDA623FA-8D4E-445F-8025-F99AEC975808}" dt="2020-04-05T11:18:00.721" v="11"/>
        <pc:sldMkLst>
          <pc:docMk/>
          <pc:sldMk cId="1592491497" sldId="355"/>
        </pc:sldMkLst>
        <pc:picChg chg="add mod">
          <ac:chgData name="Abhijnan Talukdar" userId="6fbcd3cd44397232" providerId="LiveId" clId="{FDA623FA-8D4E-445F-8025-F99AEC975808}" dt="2020-04-05T11:18:00.721" v="11"/>
          <ac:picMkLst>
            <pc:docMk/>
            <pc:sldMk cId="1592491497" sldId="355"/>
            <ac:picMk id="2" creationId="{96B3E160-9DAB-4244-A9BB-E2BADE8F7C41}"/>
          </ac:picMkLst>
        </pc:picChg>
      </pc:sldChg>
      <pc:sldChg chg="addSp modSp modTransition">
        <pc:chgData name="Abhijnan Talukdar" userId="6fbcd3cd44397232" providerId="LiveId" clId="{FDA623FA-8D4E-445F-8025-F99AEC975808}" dt="2020-04-05T11:18:00.721" v="11"/>
        <pc:sldMkLst>
          <pc:docMk/>
          <pc:sldMk cId="2921543931" sldId="361"/>
        </pc:sldMkLst>
        <pc:picChg chg="add mod">
          <ac:chgData name="Abhijnan Talukdar" userId="6fbcd3cd44397232" providerId="LiveId" clId="{FDA623FA-8D4E-445F-8025-F99AEC975808}" dt="2020-04-05T11:18:00.721" v="11"/>
          <ac:picMkLst>
            <pc:docMk/>
            <pc:sldMk cId="2921543931" sldId="361"/>
            <ac:picMk id="4" creationId="{8E34F010-954E-4127-B3A0-E2F9E9C2941F}"/>
          </ac:picMkLst>
        </pc:picChg>
      </pc:sldChg>
      <pc:sldChg chg="addSp modSp modTransition">
        <pc:chgData name="Abhijnan Talukdar" userId="6fbcd3cd44397232" providerId="LiveId" clId="{FDA623FA-8D4E-445F-8025-F99AEC975808}" dt="2020-04-05T11:18:00.721" v="11"/>
        <pc:sldMkLst>
          <pc:docMk/>
          <pc:sldMk cId="594495424" sldId="363"/>
        </pc:sldMkLst>
        <pc:picChg chg="add mod">
          <ac:chgData name="Abhijnan Talukdar" userId="6fbcd3cd44397232" providerId="LiveId" clId="{FDA623FA-8D4E-445F-8025-F99AEC975808}" dt="2020-04-05T11:18:00.721" v="11"/>
          <ac:picMkLst>
            <pc:docMk/>
            <pc:sldMk cId="594495424" sldId="363"/>
            <ac:picMk id="2" creationId="{FE229DCE-82DF-45A8-A25A-798FFE23FB55}"/>
          </ac:picMkLst>
        </pc:picChg>
      </pc:sldChg>
      <pc:sldChg chg="addSp modSp modTransition">
        <pc:chgData name="Abhijnan Talukdar" userId="6fbcd3cd44397232" providerId="LiveId" clId="{FDA623FA-8D4E-445F-8025-F99AEC975808}" dt="2020-04-05T11:18:00.721" v="11"/>
        <pc:sldMkLst>
          <pc:docMk/>
          <pc:sldMk cId="4153900752" sldId="365"/>
        </pc:sldMkLst>
        <pc:picChg chg="add mod">
          <ac:chgData name="Abhijnan Talukdar" userId="6fbcd3cd44397232" providerId="LiveId" clId="{FDA623FA-8D4E-445F-8025-F99AEC975808}" dt="2020-04-05T11:18:00.721" v="11"/>
          <ac:picMkLst>
            <pc:docMk/>
            <pc:sldMk cId="4153900752" sldId="365"/>
            <ac:picMk id="2" creationId="{87B28DA4-C4BE-4B19-9F81-2F4E9A0BF608}"/>
          </ac:picMkLst>
        </pc:picChg>
      </pc:sldChg>
      <pc:sldChg chg="addSp modSp modTransition">
        <pc:chgData name="Abhijnan Talukdar" userId="6fbcd3cd44397232" providerId="LiveId" clId="{FDA623FA-8D4E-445F-8025-F99AEC975808}" dt="2020-04-05T11:18:00.721" v="11"/>
        <pc:sldMkLst>
          <pc:docMk/>
          <pc:sldMk cId="4267553113" sldId="366"/>
        </pc:sldMkLst>
        <pc:picChg chg="add mod">
          <ac:chgData name="Abhijnan Talukdar" userId="6fbcd3cd44397232" providerId="LiveId" clId="{FDA623FA-8D4E-445F-8025-F99AEC975808}" dt="2020-04-05T11:18:00.721" v="11"/>
          <ac:picMkLst>
            <pc:docMk/>
            <pc:sldMk cId="4267553113" sldId="366"/>
            <ac:picMk id="2" creationId="{D380F122-70C3-45B4-A3F9-21F2CD2F4FC5}"/>
          </ac:picMkLst>
        </pc:picChg>
      </pc:sldChg>
      <pc:sldChg chg="addSp modSp modTransition">
        <pc:chgData name="Abhijnan Talukdar" userId="6fbcd3cd44397232" providerId="LiveId" clId="{FDA623FA-8D4E-445F-8025-F99AEC975808}" dt="2020-04-05T11:18:00.721" v="11"/>
        <pc:sldMkLst>
          <pc:docMk/>
          <pc:sldMk cId="1532327090" sldId="375"/>
        </pc:sldMkLst>
        <pc:picChg chg="add mod">
          <ac:chgData name="Abhijnan Talukdar" userId="6fbcd3cd44397232" providerId="LiveId" clId="{FDA623FA-8D4E-445F-8025-F99AEC975808}" dt="2020-04-05T11:18:00.721" v="11"/>
          <ac:picMkLst>
            <pc:docMk/>
            <pc:sldMk cId="1532327090" sldId="375"/>
            <ac:picMk id="2" creationId="{A491F673-6451-487F-B23B-F1DD9A879925}"/>
          </ac:picMkLst>
        </pc:picChg>
      </pc:sldChg>
      <pc:sldChg chg="addSp modSp modTransition">
        <pc:chgData name="Abhijnan Talukdar" userId="6fbcd3cd44397232" providerId="LiveId" clId="{FDA623FA-8D4E-445F-8025-F99AEC975808}" dt="2020-04-05T11:18:00.721" v="11"/>
        <pc:sldMkLst>
          <pc:docMk/>
          <pc:sldMk cId="2920260048" sldId="376"/>
        </pc:sldMkLst>
        <pc:picChg chg="add mod">
          <ac:chgData name="Abhijnan Talukdar" userId="6fbcd3cd44397232" providerId="LiveId" clId="{FDA623FA-8D4E-445F-8025-F99AEC975808}" dt="2020-04-05T11:18:00.721" v="11"/>
          <ac:picMkLst>
            <pc:docMk/>
            <pc:sldMk cId="2920260048" sldId="376"/>
            <ac:picMk id="2" creationId="{BEA52534-063B-471E-9FE9-BD92B73D2389}"/>
          </ac:picMkLst>
        </pc:picChg>
      </pc:sldChg>
      <pc:sldChg chg="addSp modSp modTransition">
        <pc:chgData name="Abhijnan Talukdar" userId="6fbcd3cd44397232" providerId="LiveId" clId="{FDA623FA-8D4E-445F-8025-F99AEC975808}" dt="2020-04-05T11:18:00.721" v="11"/>
        <pc:sldMkLst>
          <pc:docMk/>
          <pc:sldMk cId="1337195373" sldId="377"/>
        </pc:sldMkLst>
        <pc:picChg chg="add mod">
          <ac:chgData name="Abhijnan Talukdar" userId="6fbcd3cd44397232" providerId="LiveId" clId="{FDA623FA-8D4E-445F-8025-F99AEC975808}" dt="2020-04-05T11:18:00.721" v="11"/>
          <ac:picMkLst>
            <pc:docMk/>
            <pc:sldMk cId="1337195373" sldId="377"/>
            <ac:picMk id="2" creationId="{117EDB91-32B7-4015-85BF-E412034F18E2}"/>
          </ac:picMkLst>
        </pc:picChg>
      </pc:sldChg>
      <pc:sldChg chg="addSp modSp modTransition">
        <pc:chgData name="Abhijnan Talukdar" userId="6fbcd3cd44397232" providerId="LiveId" clId="{FDA623FA-8D4E-445F-8025-F99AEC975808}" dt="2020-04-05T11:18:00.721" v="11"/>
        <pc:sldMkLst>
          <pc:docMk/>
          <pc:sldMk cId="2950046225" sldId="378"/>
        </pc:sldMkLst>
        <pc:picChg chg="add mod">
          <ac:chgData name="Abhijnan Talukdar" userId="6fbcd3cd44397232" providerId="LiveId" clId="{FDA623FA-8D4E-445F-8025-F99AEC975808}" dt="2020-04-05T11:18:00.721" v="11"/>
          <ac:picMkLst>
            <pc:docMk/>
            <pc:sldMk cId="2950046225" sldId="378"/>
            <ac:picMk id="2" creationId="{40AF08C9-069F-4F32-9622-743F40E5E3B7}"/>
          </ac:picMkLst>
        </pc:picChg>
      </pc:sldChg>
      <pc:sldChg chg="addSp modSp modTransition">
        <pc:chgData name="Abhijnan Talukdar" userId="6fbcd3cd44397232" providerId="LiveId" clId="{FDA623FA-8D4E-445F-8025-F99AEC975808}" dt="2020-04-05T11:18:00.721" v="11"/>
        <pc:sldMkLst>
          <pc:docMk/>
          <pc:sldMk cId="2309923430" sldId="379"/>
        </pc:sldMkLst>
        <pc:picChg chg="add mod">
          <ac:chgData name="Abhijnan Talukdar" userId="6fbcd3cd44397232" providerId="LiveId" clId="{FDA623FA-8D4E-445F-8025-F99AEC975808}" dt="2020-04-05T11:18:00.721" v="11"/>
          <ac:picMkLst>
            <pc:docMk/>
            <pc:sldMk cId="2309923430" sldId="379"/>
            <ac:picMk id="2" creationId="{D141F879-8313-4A47-8658-9920927CC6A5}"/>
          </ac:picMkLst>
        </pc:picChg>
      </pc:sldChg>
      <pc:sldChg chg="addSp modSp modTransition">
        <pc:chgData name="Abhijnan Talukdar" userId="6fbcd3cd44397232" providerId="LiveId" clId="{FDA623FA-8D4E-445F-8025-F99AEC975808}" dt="2020-04-05T11:18:00.721" v="11"/>
        <pc:sldMkLst>
          <pc:docMk/>
          <pc:sldMk cId="1137191629" sldId="380"/>
        </pc:sldMkLst>
        <pc:picChg chg="add mod">
          <ac:chgData name="Abhijnan Talukdar" userId="6fbcd3cd44397232" providerId="LiveId" clId="{FDA623FA-8D4E-445F-8025-F99AEC975808}" dt="2020-04-05T11:18:00.721" v="11"/>
          <ac:picMkLst>
            <pc:docMk/>
            <pc:sldMk cId="1137191629" sldId="380"/>
            <ac:picMk id="2" creationId="{B54CC7C4-D2C6-4B01-AA4C-3951E2F47AB0}"/>
          </ac:picMkLst>
        </pc:picChg>
      </pc:sldChg>
      <pc:sldChg chg="addSp modSp modTransition">
        <pc:chgData name="Abhijnan Talukdar" userId="6fbcd3cd44397232" providerId="LiveId" clId="{FDA623FA-8D4E-445F-8025-F99AEC975808}" dt="2020-04-05T11:18:00.721" v="11"/>
        <pc:sldMkLst>
          <pc:docMk/>
          <pc:sldMk cId="3616519358" sldId="381"/>
        </pc:sldMkLst>
        <pc:picChg chg="add mod">
          <ac:chgData name="Abhijnan Talukdar" userId="6fbcd3cd44397232" providerId="LiveId" clId="{FDA623FA-8D4E-445F-8025-F99AEC975808}" dt="2020-04-05T11:18:00.721" v="11"/>
          <ac:picMkLst>
            <pc:docMk/>
            <pc:sldMk cId="3616519358" sldId="381"/>
            <ac:picMk id="2" creationId="{62C04FEC-63C6-4AB9-AD78-CC3802C428BB}"/>
          </ac:picMkLst>
        </pc:picChg>
      </pc:sldChg>
      <pc:sldChg chg="addSp modSp modTransition">
        <pc:chgData name="Abhijnan Talukdar" userId="6fbcd3cd44397232" providerId="LiveId" clId="{FDA623FA-8D4E-445F-8025-F99AEC975808}" dt="2020-04-05T11:18:00.721" v="11"/>
        <pc:sldMkLst>
          <pc:docMk/>
          <pc:sldMk cId="45374116" sldId="382"/>
        </pc:sldMkLst>
        <pc:picChg chg="add mod">
          <ac:chgData name="Abhijnan Talukdar" userId="6fbcd3cd44397232" providerId="LiveId" clId="{FDA623FA-8D4E-445F-8025-F99AEC975808}" dt="2020-04-05T11:18:00.721" v="11"/>
          <ac:picMkLst>
            <pc:docMk/>
            <pc:sldMk cId="45374116" sldId="382"/>
            <ac:picMk id="2" creationId="{552B6D24-7F00-468A-A5B9-F85BCB31FCB7}"/>
          </ac:picMkLst>
        </pc:picChg>
      </pc:sldChg>
      <pc:sldChg chg="addSp modSp modTransition">
        <pc:chgData name="Abhijnan Talukdar" userId="6fbcd3cd44397232" providerId="LiveId" clId="{FDA623FA-8D4E-445F-8025-F99AEC975808}" dt="2020-04-05T11:18:00.721" v="11"/>
        <pc:sldMkLst>
          <pc:docMk/>
          <pc:sldMk cId="347374995" sldId="383"/>
        </pc:sldMkLst>
        <pc:picChg chg="add mod">
          <ac:chgData name="Abhijnan Talukdar" userId="6fbcd3cd44397232" providerId="LiveId" clId="{FDA623FA-8D4E-445F-8025-F99AEC975808}" dt="2020-04-05T11:18:00.721" v="11"/>
          <ac:picMkLst>
            <pc:docMk/>
            <pc:sldMk cId="347374995" sldId="383"/>
            <ac:picMk id="2" creationId="{696023A9-6B10-4C29-98E0-2C3DDDE4F36D}"/>
          </ac:picMkLst>
        </pc:picChg>
      </pc:sldChg>
      <pc:sldChg chg="addSp modSp modTransition">
        <pc:chgData name="Abhijnan Talukdar" userId="6fbcd3cd44397232" providerId="LiveId" clId="{FDA623FA-8D4E-445F-8025-F99AEC975808}" dt="2020-04-05T11:18:00.721" v="11"/>
        <pc:sldMkLst>
          <pc:docMk/>
          <pc:sldMk cId="3364778618" sldId="384"/>
        </pc:sldMkLst>
        <pc:picChg chg="add mod">
          <ac:chgData name="Abhijnan Talukdar" userId="6fbcd3cd44397232" providerId="LiveId" clId="{FDA623FA-8D4E-445F-8025-F99AEC975808}" dt="2020-04-05T11:18:00.721" v="11"/>
          <ac:picMkLst>
            <pc:docMk/>
            <pc:sldMk cId="3364778618" sldId="384"/>
            <ac:picMk id="2" creationId="{A1DD5C26-9210-4F29-A9B5-95ED0A0A2054}"/>
          </ac:picMkLst>
        </pc:picChg>
      </pc:sldChg>
      <pc:sldChg chg="addSp delSp modSp modTransition">
        <pc:chgData name="Abhijnan Talukdar" userId="6fbcd3cd44397232" providerId="LiveId" clId="{FDA623FA-8D4E-445F-8025-F99AEC975808}" dt="2020-04-05T11:18:00.721" v="11"/>
        <pc:sldMkLst>
          <pc:docMk/>
          <pc:sldMk cId="2355029685" sldId="385"/>
        </pc:sldMkLst>
        <pc:picChg chg="add del mod">
          <ac:chgData name="Abhijnan Talukdar" userId="6fbcd3cd44397232" providerId="LiveId" clId="{FDA623FA-8D4E-445F-8025-F99AEC975808}" dt="2020-04-05T10:50:24.983" v="8"/>
          <ac:picMkLst>
            <pc:docMk/>
            <pc:sldMk cId="2355029685" sldId="385"/>
            <ac:picMk id="3" creationId="{F53A0879-76FC-413A-B0EB-4BDB94160A96}"/>
          </ac:picMkLst>
        </pc:picChg>
        <pc:picChg chg="add del mod">
          <ac:chgData name="Abhijnan Talukdar" userId="6fbcd3cd44397232" providerId="LiveId" clId="{FDA623FA-8D4E-445F-8025-F99AEC975808}" dt="2020-04-05T10:51:27.072" v="9"/>
          <ac:picMkLst>
            <pc:docMk/>
            <pc:sldMk cId="2355029685" sldId="385"/>
            <ac:picMk id="5" creationId="{3E30590F-D5A9-4994-888A-65304B6FED53}"/>
          </ac:picMkLst>
        </pc:picChg>
        <pc:picChg chg="add del mod">
          <ac:chgData name="Abhijnan Talukdar" userId="6fbcd3cd44397232" providerId="LiveId" clId="{FDA623FA-8D4E-445F-8025-F99AEC975808}" dt="2020-04-05T11:18:00.721" v="11"/>
          <ac:picMkLst>
            <pc:docMk/>
            <pc:sldMk cId="2355029685" sldId="385"/>
            <ac:picMk id="6" creationId="{30D1538B-3C77-488A-BD47-A3155810EE2E}"/>
          </ac:picMkLst>
        </pc:picChg>
        <pc:picChg chg="add mod">
          <ac:chgData name="Abhijnan Talukdar" userId="6fbcd3cd44397232" providerId="LiveId" clId="{FDA623FA-8D4E-445F-8025-F99AEC975808}" dt="2020-04-05T11:18:00.721" v="11"/>
          <ac:picMkLst>
            <pc:docMk/>
            <pc:sldMk cId="2355029685" sldId="385"/>
            <ac:picMk id="7" creationId="{3F60F791-9D6C-463D-A821-86428AE8C4F5}"/>
          </ac:picMkLst>
        </pc:picChg>
      </pc:sldChg>
      <pc:sldChg chg="addSp modSp modTransition">
        <pc:chgData name="Abhijnan Talukdar" userId="6fbcd3cd44397232" providerId="LiveId" clId="{FDA623FA-8D4E-445F-8025-F99AEC975808}" dt="2020-04-05T11:18:00.721" v="11"/>
        <pc:sldMkLst>
          <pc:docMk/>
          <pc:sldMk cId="2065815525" sldId="387"/>
        </pc:sldMkLst>
        <pc:picChg chg="add mod">
          <ac:chgData name="Abhijnan Talukdar" userId="6fbcd3cd44397232" providerId="LiveId" clId="{FDA623FA-8D4E-445F-8025-F99AEC975808}" dt="2020-04-05T11:18:00.721" v="11"/>
          <ac:picMkLst>
            <pc:docMk/>
            <pc:sldMk cId="2065815525" sldId="387"/>
            <ac:picMk id="3" creationId="{424CDC6A-D0C3-4575-AFA5-4F8F54CF8208}"/>
          </ac:picMkLst>
        </pc:picChg>
      </pc:sldChg>
      <pc:sldChg chg="del">
        <pc:chgData name="Abhijnan Talukdar" userId="6fbcd3cd44397232" providerId="LiveId" clId="{FDA623FA-8D4E-445F-8025-F99AEC975808}" dt="2020-04-05T07:22:31.273" v="1" actId="2696"/>
        <pc:sldMkLst>
          <pc:docMk/>
          <pc:sldMk cId="1131426006" sldId="388"/>
        </pc:sldMkLst>
      </pc:sldChg>
      <pc:sldChg chg="addSp delSp modSp modTransition">
        <pc:chgData name="Abhijnan Talukdar" userId="6fbcd3cd44397232" providerId="LiveId" clId="{FDA623FA-8D4E-445F-8025-F99AEC975808}" dt="2020-04-05T11:18:00.721" v="11"/>
        <pc:sldMkLst>
          <pc:docMk/>
          <pc:sldMk cId="1963289648" sldId="389"/>
        </pc:sldMkLst>
        <pc:spChg chg="del">
          <ac:chgData name="Abhijnan Talukdar" userId="6fbcd3cd44397232" providerId="LiveId" clId="{FDA623FA-8D4E-445F-8025-F99AEC975808}" dt="2020-04-05T07:22:03.031" v="0" actId="478"/>
          <ac:spMkLst>
            <pc:docMk/>
            <pc:sldMk cId="1963289648" sldId="389"/>
            <ac:spMk id="2" creationId="{37829747-F29B-4AFD-9DBF-CF13E96CB4BC}"/>
          </ac:spMkLst>
        </pc:spChg>
        <pc:picChg chg="add mod">
          <ac:chgData name="Abhijnan Talukdar" userId="6fbcd3cd44397232" providerId="LiveId" clId="{FDA623FA-8D4E-445F-8025-F99AEC975808}" dt="2020-04-05T11:18:00.721" v="11"/>
          <ac:picMkLst>
            <pc:docMk/>
            <pc:sldMk cId="1963289648" sldId="389"/>
            <ac:picMk id="2" creationId="{A4C4AA93-0DEA-42E1-B934-8DDD1DE37A8E}"/>
          </ac:picMkLst>
        </pc:picChg>
      </pc:sldChg>
      <pc:sldChg chg="addSp modSp modTransition">
        <pc:chgData name="Abhijnan Talukdar" userId="6fbcd3cd44397232" providerId="LiveId" clId="{FDA623FA-8D4E-445F-8025-F99AEC975808}" dt="2020-04-05T11:18:00.721" v="11"/>
        <pc:sldMkLst>
          <pc:docMk/>
          <pc:sldMk cId="2936119345" sldId="390"/>
        </pc:sldMkLst>
        <pc:picChg chg="add mod">
          <ac:chgData name="Abhijnan Talukdar" userId="6fbcd3cd44397232" providerId="LiveId" clId="{FDA623FA-8D4E-445F-8025-F99AEC975808}" dt="2020-04-05T11:18:00.721" v="11"/>
          <ac:picMkLst>
            <pc:docMk/>
            <pc:sldMk cId="2936119345" sldId="390"/>
            <ac:picMk id="3" creationId="{532B2B25-287A-4F72-BDF3-779F5480851E}"/>
          </ac:picMkLst>
        </pc:picChg>
      </pc:sldChg>
      <pc:sldChg chg="addSp modSp modTransition">
        <pc:chgData name="Abhijnan Talukdar" userId="6fbcd3cd44397232" providerId="LiveId" clId="{FDA623FA-8D4E-445F-8025-F99AEC975808}" dt="2020-04-05T11:18:00.721" v="11"/>
        <pc:sldMkLst>
          <pc:docMk/>
          <pc:sldMk cId="2324402190" sldId="391"/>
        </pc:sldMkLst>
        <pc:picChg chg="add mod">
          <ac:chgData name="Abhijnan Talukdar" userId="6fbcd3cd44397232" providerId="LiveId" clId="{FDA623FA-8D4E-445F-8025-F99AEC975808}" dt="2020-04-05T11:18:00.721" v="11"/>
          <ac:picMkLst>
            <pc:docMk/>
            <pc:sldMk cId="2324402190" sldId="391"/>
            <ac:picMk id="3" creationId="{90B55E80-3C3A-4ED8-87A8-124FBB7DDF3D}"/>
          </ac:picMkLst>
        </pc:picChg>
      </pc:sldChg>
      <pc:sldChg chg="addSp delSp modSp modTransition">
        <pc:chgData name="Abhijnan Talukdar" userId="6fbcd3cd44397232" providerId="LiveId" clId="{FDA623FA-8D4E-445F-8025-F99AEC975808}" dt="2020-04-05T11:18:00.721" v="11"/>
        <pc:sldMkLst>
          <pc:docMk/>
          <pc:sldMk cId="2556286855" sldId="392"/>
        </pc:sldMkLst>
        <pc:spChg chg="del">
          <ac:chgData name="Abhijnan Talukdar" userId="6fbcd3cd44397232" providerId="LiveId" clId="{FDA623FA-8D4E-445F-8025-F99AEC975808}" dt="2020-04-05T07:23:20.017" v="2" actId="478"/>
          <ac:spMkLst>
            <pc:docMk/>
            <pc:sldMk cId="2556286855" sldId="392"/>
            <ac:spMk id="2" creationId="{9BA80EEE-F7AB-4F17-AEA5-9CF892B930BA}"/>
          </ac:spMkLst>
        </pc:spChg>
        <pc:picChg chg="add mod">
          <ac:chgData name="Abhijnan Talukdar" userId="6fbcd3cd44397232" providerId="LiveId" clId="{FDA623FA-8D4E-445F-8025-F99AEC975808}" dt="2020-04-05T11:18:00.721" v="11"/>
          <ac:picMkLst>
            <pc:docMk/>
            <pc:sldMk cId="2556286855" sldId="392"/>
            <ac:picMk id="2" creationId="{57CCF106-6D59-4B60-80BC-EE055A7E38E9}"/>
          </ac:picMkLst>
        </pc:picChg>
      </pc:sldChg>
      <pc:sldChg chg="addSp modSp modTransition">
        <pc:chgData name="Abhijnan Talukdar" userId="6fbcd3cd44397232" providerId="LiveId" clId="{FDA623FA-8D4E-445F-8025-F99AEC975808}" dt="2020-04-05T11:18:00.721" v="11"/>
        <pc:sldMkLst>
          <pc:docMk/>
          <pc:sldMk cId="908847840" sldId="393"/>
        </pc:sldMkLst>
        <pc:picChg chg="add mod">
          <ac:chgData name="Abhijnan Talukdar" userId="6fbcd3cd44397232" providerId="LiveId" clId="{FDA623FA-8D4E-445F-8025-F99AEC975808}" dt="2020-04-05T11:18:00.721" v="11"/>
          <ac:picMkLst>
            <pc:docMk/>
            <pc:sldMk cId="908847840" sldId="393"/>
            <ac:picMk id="3" creationId="{E95D8676-2995-4BD7-819B-9FD45B1AB09F}"/>
          </ac:picMkLst>
        </pc:picChg>
      </pc:sldChg>
      <pc:sldChg chg="addSp modSp modTransition">
        <pc:chgData name="Abhijnan Talukdar" userId="6fbcd3cd44397232" providerId="LiveId" clId="{FDA623FA-8D4E-445F-8025-F99AEC975808}" dt="2020-04-05T11:18:00.721" v="11"/>
        <pc:sldMkLst>
          <pc:docMk/>
          <pc:sldMk cId="3487973357" sldId="394"/>
        </pc:sldMkLst>
        <pc:picChg chg="add mod">
          <ac:chgData name="Abhijnan Talukdar" userId="6fbcd3cd44397232" providerId="LiveId" clId="{FDA623FA-8D4E-445F-8025-F99AEC975808}" dt="2020-04-05T11:18:00.721" v="11"/>
          <ac:picMkLst>
            <pc:docMk/>
            <pc:sldMk cId="3487973357" sldId="394"/>
            <ac:picMk id="3" creationId="{E0FC5BEC-07EE-4FF2-8F73-F6A6CB64A61A}"/>
          </ac:picMkLst>
        </pc:picChg>
      </pc:sldChg>
      <pc:sldChg chg="addSp modSp modTransition">
        <pc:chgData name="Abhijnan Talukdar" userId="6fbcd3cd44397232" providerId="LiveId" clId="{FDA623FA-8D4E-445F-8025-F99AEC975808}" dt="2020-04-05T11:18:00.721" v="11"/>
        <pc:sldMkLst>
          <pc:docMk/>
          <pc:sldMk cId="2259322836" sldId="395"/>
        </pc:sldMkLst>
        <pc:picChg chg="add mod">
          <ac:chgData name="Abhijnan Talukdar" userId="6fbcd3cd44397232" providerId="LiveId" clId="{FDA623FA-8D4E-445F-8025-F99AEC975808}" dt="2020-04-05T11:18:00.721" v="11"/>
          <ac:picMkLst>
            <pc:docMk/>
            <pc:sldMk cId="2259322836" sldId="395"/>
            <ac:picMk id="3" creationId="{3574703E-4519-4952-84DD-25739CD85CA6}"/>
          </ac:picMkLst>
        </pc:picChg>
      </pc:sldChg>
      <pc:sldChg chg="addSp modSp modTransition">
        <pc:chgData name="Abhijnan Talukdar" userId="6fbcd3cd44397232" providerId="LiveId" clId="{FDA623FA-8D4E-445F-8025-F99AEC975808}" dt="2020-04-05T11:18:00.721" v="11"/>
        <pc:sldMkLst>
          <pc:docMk/>
          <pc:sldMk cId="1573378472" sldId="396"/>
        </pc:sldMkLst>
        <pc:picChg chg="add mod">
          <ac:chgData name="Abhijnan Talukdar" userId="6fbcd3cd44397232" providerId="LiveId" clId="{FDA623FA-8D4E-445F-8025-F99AEC975808}" dt="2020-04-05T11:18:00.721" v="11"/>
          <ac:picMkLst>
            <pc:docMk/>
            <pc:sldMk cId="1573378472" sldId="396"/>
            <ac:picMk id="3" creationId="{B8D1FDAF-6D5C-4C4A-8E39-FFF1A2C11C68}"/>
          </ac:picMkLst>
        </pc:picChg>
      </pc:sldChg>
      <pc:sldChg chg="addSp modSp modTransition">
        <pc:chgData name="Abhijnan Talukdar" userId="6fbcd3cd44397232" providerId="LiveId" clId="{FDA623FA-8D4E-445F-8025-F99AEC975808}" dt="2020-04-05T11:18:00.721" v="11"/>
        <pc:sldMkLst>
          <pc:docMk/>
          <pc:sldMk cId="1921149163" sldId="397"/>
        </pc:sldMkLst>
        <pc:picChg chg="add mod">
          <ac:chgData name="Abhijnan Talukdar" userId="6fbcd3cd44397232" providerId="LiveId" clId="{FDA623FA-8D4E-445F-8025-F99AEC975808}" dt="2020-04-05T11:18:00.721" v="11"/>
          <ac:picMkLst>
            <pc:docMk/>
            <pc:sldMk cId="1921149163" sldId="397"/>
            <ac:picMk id="3" creationId="{22889581-F51F-43C2-9FC5-14FDBFA76122}"/>
          </ac:picMkLst>
        </pc:picChg>
      </pc:sldChg>
      <pc:sldChg chg="addSp delSp modSp modTransition">
        <pc:chgData name="Abhijnan Talukdar" userId="6fbcd3cd44397232" providerId="LiveId" clId="{FDA623FA-8D4E-445F-8025-F99AEC975808}" dt="2020-04-05T11:18:00.721" v="11"/>
        <pc:sldMkLst>
          <pc:docMk/>
          <pc:sldMk cId="4287855209" sldId="398"/>
        </pc:sldMkLst>
        <pc:spChg chg="del">
          <ac:chgData name="Abhijnan Talukdar" userId="6fbcd3cd44397232" providerId="LiveId" clId="{FDA623FA-8D4E-445F-8025-F99AEC975808}" dt="2020-04-05T07:23:50.565" v="3" actId="478"/>
          <ac:spMkLst>
            <pc:docMk/>
            <pc:sldMk cId="4287855209" sldId="398"/>
            <ac:spMk id="2" creationId="{87B7EE74-EB36-4FE9-9535-0C9EF4C84B58}"/>
          </ac:spMkLst>
        </pc:spChg>
        <pc:picChg chg="add mod">
          <ac:chgData name="Abhijnan Talukdar" userId="6fbcd3cd44397232" providerId="LiveId" clId="{FDA623FA-8D4E-445F-8025-F99AEC975808}" dt="2020-04-05T11:18:00.721" v="11"/>
          <ac:picMkLst>
            <pc:docMk/>
            <pc:sldMk cId="4287855209" sldId="398"/>
            <ac:picMk id="2" creationId="{E499259E-CC20-422F-BA11-04C2E710FBD2}"/>
          </ac:picMkLst>
        </pc:picChg>
      </pc:sldChg>
      <pc:sldChg chg="addSp modSp modTransition">
        <pc:chgData name="Abhijnan Talukdar" userId="6fbcd3cd44397232" providerId="LiveId" clId="{FDA623FA-8D4E-445F-8025-F99AEC975808}" dt="2020-04-05T11:18:00.721" v="11"/>
        <pc:sldMkLst>
          <pc:docMk/>
          <pc:sldMk cId="2666523518" sldId="399"/>
        </pc:sldMkLst>
        <pc:picChg chg="add mod">
          <ac:chgData name="Abhijnan Talukdar" userId="6fbcd3cd44397232" providerId="LiveId" clId="{FDA623FA-8D4E-445F-8025-F99AEC975808}" dt="2020-04-05T11:18:00.721" v="11"/>
          <ac:picMkLst>
            <pc:docMk/>
            <pc:sldMk cId="2666523518" sldId="399"/>
            <ac:picMk id="3" creationId="{2C91AA19-83AB-4385-A93B-A3F0FF493F3F}"/>
          </ac:picMkLst>
        </pc:picChg>
        <pc:picChg chg="mod">
          <ac:chgData name="Abhijnan Talukdar" userId="6fbcd3cd44397232" providerId="LiveId" clId="{FDA623FA-8D4E-445F-8025-F99AEC975808}" dt="2020-04-05T07:24:33.811" v="6" actId="14100"/>
          <ac:picMkLst>
            <pc:docMk/>
            <pc:sldMk cId="2666523518" sldId="399"/>
            <ac:picMk id="7" creationId="{DF8DA093-4F16-4CDB-8A08-24D8DD2AC665}"/>
          </ac:picMkLst>
        </pc:picChg>
      </pc:sldChg>
      <pc:sldChg chg="add del">
        <pc:chgData name="Abhijnan Talukdar" userId="6fbcd3cd44397232" providerId="LiveId" clId="{FDA623FA-8D4E-445F-8025-F99AEC975808}" dt="2020-04-05T11:30:18.429" v="13" actId="2696"/>
        <pc:sldMkLst>
          <pc:docMk/>
          <pc:sldMk cId="3154455089" sldId="400"/>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7.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5F5F41-4859-4040-9F9A-37A4442692BA}" type="datetimeFigureOut">
              <a:rPr lang="en-IN" smtClean="0"/>
              <a:t>05-11-2020</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054029-6BA0-4B38-ACAE-59B52D8A8205}" type="slidenum">
              <a:rPr lang="en-IN" smtClean="0"/>
              <a:t>‹#›</a:t>
            </a:fld>
            <a:endParaRPr lang="en-IN"/>
          </a:p>
        </p:txBody>
      </p:sp>
    </p:spTree>
    <p:extLst>
      <p:ext uri="{BB962C8B-B14F-4D97-AF65-F5344CB8AC3E}">
        <p14:creationId xmlns:p14="http://schemas.microsoft.com/office/powerpoint/2010/main" val="30970315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C3EFE1-84F0-44BF-A7E6-4B8E7AEDC81C}" type="slidenum">
              <a:rPr lang="en-US" smtClean="0"/>
              <a:pPr/>
              <a:t>5</a:t>
            </a:fld>
            <a:endParaRPr lang="en-US"/>
          </a:p>
        </p:txBody>
      </p:sp>
    </p:spTree>
    <p:extLst>
      <p:ext uri="{BB962C8B-B14F-4D97-AF65-F5344CB8AC3E}">
        <p14:creationId xmlns:p14="http://schemas.microsoft.com/office/powerpoint/2010/main" val="10007975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8E2DE1-1C23-4A03-949D-D07AAF76FE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xmlns="" id="{4A0912F1-EFC8-4183-B2E3-BC0FEF68056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xmlns="" id="{5BE2F714-B210-49D5-BADB-FBE9B8D92132}"/>
              </a:ext>
            </a:extLst>
          </p:cNvPr>
          <p:cNvSpPr>
            <a:spLocks noGrp="1"/>
          </p:cNvSpPr>
          <p:nvPr>
            <p:ph type="dt" sz="half" idx="10"/>
          </p:nvPr>
        </p:nvSpPr>
        <p:spPr/>
        <p:txBody>
          <a:bodyPr/>
          <a:lstStyle/>
          <a:p>
            <a:fld id="{29173C1C-28CA-4E80-939B-345C6641F6F6}" type="datetimeFigureOut">
              <a:rPr lang="en-IN" smtClean="0"/>
              <a:t>05-11-2020</a:t>
            </a:fld>
            <a:endParaRPr lang="en-IN"/>
          </a:p>
        </p:txBody>
      </p:sp>
      <p:sp>
        <p:nvSpPr>
          <p:cNvPr id="5" name="Footer Placeholder 4">
            <a:extLst>
              <a:ext uri="{FF2B5EF4-FFF2-40B4-BE49-F238E27FC236}">
                <a16:creationId xmlns:a16="http://schemas.microsoft.com/office/drawing/2014/main" xmlns="" id="{D8C7CD44-1D06-43EA-A27C-B28B9A3F60D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9987D44B-CC6C-4268-B241-9EFDEDAFC8A0}"/>
              </a:ext>
            </a:extLst>
          </p:cNvPr>
          <p:cNvSpPr>
            <a:spLocks noGrp="1"/>
          </p:cNvSpPr>
          <p:nvPr>
            <p:ph type="sldNum" sz="quarter" idx="12"/>
          </p:nvPr>
        </p:nvSpPr>
        <p:spPr/>
        <p:txBody>
          <a:bodyPr/>
          <a:lstStyle/>
          <a:p>
            <a:fld id="{50C5E4D9-47D5-41FF-8936-024BC19DCCF2}" type="slidenum">
              <a:rPr lang="en-IN" smtClean="0"/>
              <a:t>‹#›</a:t>
            </a:fld>
            <a:endParaRPr lang="en-IN"/>
          </a:p>
        </p:txBody>
      </p:sp>
    </p:spTree>
    <p:extLst>
      <p:ext uri="{BB962C8B-B14F-4D97-AF65-F5344CB8AC3E}">
        <p14:creationId xmlns:p14="http://schemas.microsoft.com/office/powerpoint/2010/main" val="39461171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B6C43B-E9D1-42D9-9806-645BBD9C899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5818121C-86D5-4A88-B8C7-F2CB464422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D028BFED-30D9-4F27-80BB-95A67BE7B930}"/>
              </a:ext>
            </a:extLst>
          </p:cNvPr>
          <p:cNvSpPr>
            <a:spLocks noGrp="1"/>
          </p:cNvSpPr>
          <p:nvPr>
            <p:ph type="dt" sz="half" idx="10"/>
          </p:nvPr>
        </p:nvSpPr>
        <p:spPr/>
        <p:txBody>
          <a:bodyPr/>
          <a:lstStyle/>
          <a:p>
            <a:fld id="{29173C1C-28CA-4E80-939B-345C6641F6F6}" type="datetimeFigureOut">
              <a:rPr lang="en-IN" smtClean="0"/>
              <a:t>05-11-2020</a:t>
            </a:fld>
            <a:endParaRPr lang="en-IN"/>
          </a:p>
        </p:txBody>
      </p:sp>
      <p:sp>
        <p:nvSpPr>
          <p:cNvPr id="5" name="Footer Placeholder 4">
            <a:extLst>
              <a:ext uri="{FF2B5EF4-FFF2-40B4-BE49-F238E27FC236}">
                <a16:creationId xmlns:a16="http://schemas.microsoft.com/office/drawing/2014/main" xmlns="" id="{2E1864DB-1BE0-4E47-B7CD-9F43629A5AB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84E1BE99-E346-4230-8288-64B5D9A93E0B}"/>
              </a:ext>
            </a:extLst>
          </p:cNvPr>
          <p:cNvSpPr>
            <a:spLocks noGrp="1"/>
          </p:cNvSpPr>
          <p:nvPr>
            <p:ph type="sldNum" sz="quarter" idx="12"/>
          </p:nvPr>
        </p:nvSpPr>
        <p:spPr/>
        <p:txBody>
          <a:bodyPr/>
          <a:lstStyle/>
          <a:p>
            <a:fld id="{50C5E4D9-47D5-41FF-8936-024BC19DCCF2}" type="slidenum">
              <a:rPr lang="en-IN" smtClean="0"/>
              <a:t>‹#›</a:t>
            </a:fld>
            <a:endParaRPr lang="en-IN"/>
          </a:p>
        </p:txBody>
      </p:sp>
    </p:spTree>
    <p:extLst>
      <p:ext uri="{BB962C8B-B14F-4D97-AF65-F5344CB8AC3E}">
        <p14:creationId xmlns:p14="http://schemas.microsoft.com/office/powerpoint/2010/main" val="26161872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0FA20B78-C4EC-44E4-B19A-097FCCE3CA0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xmlns="" id="{792E1D11-DAFD-48FA-9BD1-570979BC0A1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FED5C8F5-477F-4A5F-8091-739E78D944D2}"/>
              </a:ext>
            </a:extLst>
          </p:cNvPr>
          <p:cNvSpPr>
            <a:spLocks noGrp="1"/>
          </p:cNvSpPr>
          <p:nvPr>
            <p:ph type="dt" sz="half" idx="10"/>
          </p:nvPr>
        </p:nvSpPr>
        <p:spPr/>
        <p:txBody>
          <a:bodyPr/>
          <a:lstStyle/>
          <a:p>
            <a:fld id="{29173C1C-28CA-4E80-939B-345C6641F6F6}" type="datetimeFigureOut">
              <a:rPr lang="en-IN" smtClean="0"/>
              <a:t>05-11-2020</a:t>
            </a:fld>
            <a:endParaRPr lang="en-IN"/>
          </a:p>
        </p:txBody>
      </p:sp>
      <p:sp>
        <p:nvSpPr>
          <p:cNvPr id="5" name="Footer Placeholder 4">
            <a:extLst>
              <a:ext uri="{FF2B5EF4-FFF2-40B4-BE49-F238E27FC236}">
                <a16:creationId xmlns:a16="http://schemas.microsoft.com/office/drawing/2014/main" xmlns="" id="{29C67E77-58DB-46A5-9694-3C59DB031AE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FFF1BA0C-5382-446B-9871-6FE3185339EC}"/>
              </a:ext>
            </a:extLst>
          </p:cNvPr>
          <p:cNvSpPr>
            <a:spLocks noGrp="1"/>
          </p:cNvSpPr>
          <p:nvPr>
            <p:ph type="sldNum" sz="quarter" idx="12"/>
          </p:nvPr>
        </p:nvSpPr>
        <p:spPr/>
        <p:txBody>
          <a:bodyPr/>
          <a:lstStyle/>
          <a:p>
            <a:fld id="{50C5E4D9-47D5-41FF-8936-024BC19DCCF2}" type="slidenum">
              <a:rPr lang="en-IN" smtClean="0"/>
              <a:t>‹#›</a:t>
            </a:fld>
            <a:endParaRPr lang="en-IN"/>
          </a:p>
        </p:txBody>
      </p:sp>
    </p:spTree>
    <p:extLst>
      <p:ext uri="{BB962C8B-B14F-4D97-AF65-F5344CB8AC3E}">
        <p14:creationId xmlns:p14="http://schemas.microsoft.com/office/powerpoint/2010/main" val="1633386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9120089-7E0A-4A68-8791-09E484CBB0E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E057B8A4-A786-4FFD-9D8B-93DE1698426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C837A989-CD7A-4C5F-A63C-BB0C3930FE44}"/>
              </a:ext>
            </a:extLst>
          </p:cNvPr>
          <p:cNvSpPr>
            <a:spLocks noGrp="1"/>
          </p:cNvSpPr>
          <p:nvPr>
            <p:ph type="dt" sz="half" idx="10"/>
          </p:nvPr>
        </p:nvSpPr>
        <p:spPr/>
        <p:txBody>
          <a:bodyPr/>
          <a:lstStyle/>
          <a:p>
            <a:fld id="{29173C1C-28CA-4E80-939B-345C6641F6F6}" type="datetimeFigureOut">
              <a:rPr lang="en-IN" smtClean="0"/>
              <a:t>05-11-2020</a:t>
            </a:fld>
            <a:endParaRPr lang="en-IN"/>
          </a:p>
        </p:txBody>
      </p:sp>
      <p:sp>
        <p:nvSpPr>
          <p:cNvPr id="5" name="Footer Placeholder 4">
            <a:extLst>
              <a:ext uri="{FF2B5EF4-FFF2-40B4-BE49-F238E27FC236}">
                <a16:creationId xmlns:a16="http://schemas.microsoft.com/office/drawing/2014/main" xmlns="" id="{74F8E39D-F922-4119-ADF7-BD872AEE5D8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1011EBFB-86FD-4C0B-BB6A-B9F38E7F5DCD}"/>
              </a:ext>
            </a:extLst>
          </p:cNvPr>
          <p:cNvSpPr>
            <a:spLocks noGrp="1"/>
          </p:cNvSpPr>
          <p:nvPr>
            <p:ph type="sldNum" sz="quarter" idx="12"/>
          </p:nvPr>
        </p:nvSpPr>
        <p:spPr/>
        <p:txBody>
          <a:bodyPr/>
          <a:lstStyle/>
          <a:p>
            <a:fld id="{50C5E4D9-47D5-41FF-8936-024BC19DCCF2}" type="slidenum">
              <a:rPr lang="en-IN" smtClean="0"/>
              <a:t>‹#›</a:t>
            </a:fld>
            <a:endParaRPr lang="en-IN"/>
          </a:p>
        </p:txBody>
      </p:sp>
    </p:spTree>
    <p:extLst>
      <p:ext uri="{BB962C8B-B14F-4D97-AF65-F5344CB8AC3E}">
        <p14:creationId xmlns:p14="http://schemas.microsoft.com/office/powerpoint/2010/main" val="12453146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6EC7CED-20B6-4574-A753-FFB3C9DE67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xmlns="" id="{E9EBA39C-AEDE-4EE4-8C57-138B43EA6F8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9BF4F832-9C2C-4476-9C7F-723D5BBA4316}"/>
              </a:ext>
            </a:extLst>
          </p:cNvPr>
          <p:cNvSpPr>
            <a:spLocks noGrp="1"/>
          </p:cNvSpPr>
          <p:nvPr>
            <p:ph type="dt" sz="half" idx="10"/>
          </p:nvPr>
        </p:nvSpPr>
        <p:spPr/>
        <p:txBody>
          <a:bodyPr/>
          <a:lstStyle/>
          <a:p>
            <a:fld id="{29173C1C-28CA-4E80-939B-345C6641F6F6}" type="datetimeFigureOut">
              <a:rPr lang="en-IN" smtClean="0"/>
              <a:t>05-11-2020</a:t>
            </a:fld>
            <a:endParaRPr lang="en-IN"/>
          </a:p>
        </p:txBody>
      </p:sp>
      <p:sp>
        <p:nvSpPr>
          <p:cNvPr id="5" name="Footer Placeholder 4">
            <a:extLst>
              <a:ext uri="{FF2B5EF4-FFF2-40B4-BE49-F238E27FC236}">
                <a16:creationId xmlns:a16="http://schemas.microsoft.com/office/drawing/2014/main" xmlns="" id="{F9C7C846-C781-4211-A03C-ABABE849EE0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xmlns="" id="{3D349C08-3D84-4CC0-AA1C-1BCAAF55C3B1}"/>
              </a:ext>
            </a:extLst>
          </p:cNvPr>
          <p:cNvSpPr>
            <a:spLocks noGrp="1"/>
          </p:cNvSpPr>
          <p:nvPr>
            <p:ph type="sldNum" sz="quarter" idx="12"/>
          </p:nvPr>
        </p:nvSpPr>
        <p:spPr/>
        <p:txBody>
          <a:bodyPr/>
          <a:lstStyle/>
          <a:p>
            <a:fld id="{50C5E4D9-47D5-41FF-8936-024BC19DCCF2}" type="slidenum">
              <a:rPr lang="en-IN" smtClean="0"/>
              <a:t>‹#›</a:t>
            </a:fld>
            <a:endParaRPr lang="en-IN"/>
          </a:p>
        </p:txBody>
      </p:sp>
    </p:spTree>
    <p:extLst>
      <p:ext uri="{BB962C8B-B14F-4D97-AF65-F5344CB8AC3E}">
        <p14:creationId xmlns:p14="http://schemas.microsoft.com/office/powerpoint/2010/main" val="24289721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4FFAB34-6F01-4488-8128-C0C1A175C1E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A300CCA9-4D88-40F0-95B5-2A3D3155F17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xmlns="" id="{C8DEE2A7-13EC-435B-AB5F-EAD9FD01389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xmlns="" id="{3718BE2C-4B4D-45CC-A1D4-FA4817F78391}"/>
              </a:ext>
            </a:extLst>
          </p:cNvPr>
          <p:cNvSpPr>
            <a:spLocks noGrp="1"/>
          </p:cNvSpPr>
          <p:nvPr>
            <p:ph type="dt" sz="half" idx="10"/>
          </p:nvPr>
        </p:nvSpPr>
        <p:spPr/>
        <p:txBody>
          <a:bodyPr/>
          <a:lstStyle/>
          <a:p>
            <a:fld id="{29173C1C-28CA-4E80-939B-345C6641F6F6}" type="datetimeFigureOut">
              <a:rPr lang="en-IN" smtClean="0"/>
              <a:t>05-11-2020</a:t>
            </a:fld>
            <a:endParaRPr lang="en-IN"/>
          </a:p>
        </p:txBody>
      </p:sp>
      <p:sp>
        <p:nvSpPr>
          <p:cNvPr id="6" name="Footer Placeholder 5">
            <a:extLst>
              <a:ext uri="{FF2B5EF4-FFF2-40B4-BE49-F238E27FC236}">
                <a16:creationId xmlns:a16="http://schemas.microsoft.com/office/drawing/2014/main" xmlns="" id="{30627838-B15B-41FD-8C37-9DAB1E3546DF}"/>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E963CA71-9EC9-47CE-86CD-0475EB2872AF}"/>
              </a:ext>
            </a:extLst>
          </p:cNvPr>
          <p:cNvSpPr>
            <a:spLocks noGrp="1"/>
          </p:cNvSpPr>
          <p:nvPr>
            <p:ph type="sldNum" sz="quarter" idx="12"/>
          </p:nvPr>
        </p:nvSpPr>
        <p:spPr/>
        <p:txBody>
          <a:bodyPr/>
          <a:lstStyle/>
          <a:p>
            <a:fld id="{50C5E4D9-47D5-41FF-8936-024BC19DCCF2}" type="slidenum">
              <a:rPr lang="en-IN" smtClean="0"/>
              <a:t>‹#›</a:t>
            </a:fld>
            <a:endParaRPr lang="en-IN"/>
          </a:p>
        </p:txBody>
      </p:sp>
    </p:spTree>
    <p:extLst>
      <p:ext uri="{BB962C8B-B14F-4D97-AF65-F5344CB8AC3E}">
        <p14:creationId xmlns:p14="http://schemas.microsoft.com/office/powerpoint/2010/main" val="3117576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C35A309-FF34-430F-B5FE-CB676D055FAB}"/>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86E66F39-510A-4420-A7E2-1134E8BB8EF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7C970971-C702-4058-BD42-C0E02B3F36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xmlns="" id="{27A955A9-5949-45F2-A822-B26A654344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7705A96B-67C2-4C36-9D26-9CD720EBDB0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xmlns="" id="{ED09D63D-1E8B-4E86-822D-3FD82DC153EC}"/>
              </a:ext>
            </a:extLst>
          </p:cNvPr>
          <p:cNvSpPr>
            <a:spLocks noGrp="1"/>
          </p:cNvSpPr>
          <p:nvPr>
            <p:ph type="dt" sz="half" idx="10"/>
          </p:nvPr>
        </p:nvSpPr>
        <p:spPr/>
        <p:txBody>
          <a:bodyPr/>
          <a:lstStyle/>
          <a:p>
            <a:fld id="{29173C1C-28CA-4E80-939B-345C6641F6F6}" type="datetimeFigureOut">
              <a:rPr lang="en-IN" smtClean="0"/>
              <a:t>05-11-2020</a:t>
            </a:fld>
            <a:endParaRPr lang="en-IN"/>
          </a:p>
        </p:txBody>
      </p:sp>
      <p:sp>
        <p:nvSpPr>
          <p:cNvPr id="8" name="Footer Placeholder 7">
            <a:extLst>
              <a:ext uri="{FF2B5EF4-FFF2-40B4-BE49-F238E27FC236}">
                <a16:creationId xmlns:a16="http://schemas.microsoft.com/office/drawing/2014/main" xmlns="" id="{EE8B5F0F-3EFC-4DAE-982E-932B404189D4}"/>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xmlns="" id="{2EC75075-9595-497F-AF01-1F93C3243E3C}"/>
              </a:ext>
            </a:extLst>
          </p:cNvPr>
          <p:cNvSpPr>
            <a:spLocks noGrp="1"/>
          </p:cNvSpPr>
          <p:nvPr>
            <p:ph type="sldNum" sz="quarter" idx="12"/>
          </p:nvPr>
        </p:nvSpPr>
        <p:spPr/>
        <p:txBody>
          <a:bodyPr/>
          <a:lstStyle/>
          <a:p>
            <a:fld id="{50C5E4D9-47D5-41FF-8936-024BC19DCCF2}" type="slidenum">
              <a:rPr lang="en-IN" smtClean="0"/>
              <a:t>‹#›</a:t>
            </a:fld>
            <a:endParaRPr lang="en-IN"/>
          </a:p>
        </p:txBody>
      </p:sp>
    </p:spTree>
    <p:extLst>
      <p:ext uri="{BB962C8B-B14F-4D97-AF65-F5344CB8AC3E}">
        <p14:creationId xmlns:p14="http://schemas.microsoft.com/office/powerpoint/2010/main" val="19007486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E65C9B1-E16E-4F23-9D80-36AB5F4A5A13}"/>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xmlns="" id="{65477F21-A1B8-4734-AF79-DA4C8BC59806}"/>
              </a:ext>
            </a:extLst>
          </p:cNvPr>
          <p:cNvSpPr>
            <a:spLocks noGrp="1"/>
          </p:cNvSpPr>
          <p:nvPr>
            <p:ph type="dt" sz="half" idx="10"/>
          </p:nvPr>
        </p:nvSpPr>
        <p:spPr/>
        <p:txBody>
          <a:bodyPr/>
          <a:lstStyle/>
          <a:p>
            <a:fld id="{29173C1C-28CA-4E80-939B-345C6641F6F6}" type="datetimeFigureOut">
              <a:rPr lang="en-IN" smtClean="0"/>
              <a:t>05-11-2020</a:t>
            </a:fld>
            <a:endParaRPr lang="en-IN"/>
          </a:p>
        </p:txBody>
      </p:sp>
      <p:sp>
        <p:nvSpPr>
          <p:cNvPr id="4" name="Footer Placeholder 3">
            <a:extLst>
              <a:ext uri="{FF2B5EF4-FFF2-40B4-BE49-F238E27FC236}">
                <a16:creationId xmlns:a16="http://schemas.microsoft.com/office/drawing/2014/main" xmlns="" id="{AE22359A-406D-4493-A89E-DB8573A586D1}"/>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xmlns="" id="{8BE4B0F2-995F-403F-810E-19995E089E08}"/>
              </a:ext>
            </a:extLst>
          </p:cNvPr>
          <p:cNvSpPr>
            <a:spLocks noGrp="1"/>
          </p:cNvSpPr>
          <p:nvPr>
            <p:ph type="sldNum" sz="quarter" idx="12"/>
          </p:nvPr>
        </p:nvSpPr>
        <p:spPr/>
        <p:txBody>
          <a:bodyPr/>
          <a:lstStyle/>
          <a:p>
            <a:fld id="{50C5E4D9-47D5-41FF-8936-024BC19DCCF2}" type="slidenum">
              <a:rPr lang="en-IN" smtClean="0"/>
              <a:t>‹#›</a:t>
            </a:fld>
            <a:endParaRPr lang="en-IN"/>
          </a:p>
        </p:txBody>
      </p:sp>
    </p:spTree>
    <p:extLst>
      <p:ext uri="{BB962C8B-B14F-4D97-AF65-F5344CB8AC3E}">
        <p14:creationId xmlns:p14="http://schemas.microsoft.com/office/powerpoint/2010/main" val="16372168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5E9357FA-9DE0-4E77-B565-66B08D7BFA95}"/>
              </a:ext>
            </a:extLst>
          </p:cNvPr>
          <p:cNvSpPr>
            <a:spLocks noGrp="1"/>
          </p:cNvSpPr>
          <p:nvPr>
            <p:ph type="dt" sz="half" idx="10"/>
          </p:nvPr>
        </p:nvSpPr>
        <p:spPr/>
        <p:txBody>
          <a:bodyPr/>
          <a:lstStyle/>
          <a:p>
            <a:fld id="{29173C1C-28CA-4E80-939B-345C6641F6F6}" type="datetimeFigureOut">
              <a:rPr lang="en-IN" smtClean="0"/>
              <a:t>05-11-2020</a:t>
            </a:fld>
            <a:endParaRPr lang="en-IN"/>
          </a:p>
        </p:txBody>
      </p:sp>
      <p:sp>
        <p:nvSpPr>
          <p:cNvPr id="3" name="Footer Placeholder 2">
            <a:extLst>
              <a:ext uri="{FF2B5EF4-FFF2-40B4-BE49-F238E27FC236}">
                <a16:creationId xmlns:a16="http://schemas.microsoft.com/office/drawing/2014/main" xmlns="" id="{53F68202-D420-470E-8FB6-E7447E018DBB}"/>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xmlns="" id="{F6479013-B7E9-4083-A0AC-32354A6D1AA8}"/>
              </a:ext>
            </a:extLst>
          </p:cNvPr>
          <p:cNvSpPr>
            <a:spLocks noGrp="1"/>
          </p:cNvSpPr>
          <p:nvPr>
            <p:ph type="sldNum" sz="quarter" idx="12"/>
          </p:nvPr>
        </p:nvSpPr>
        <p:spPr/>
        <p:txBody>
          <a:bodyPr/>
          <a:lstStyle/>
          <a:p>
            <a:fld id="{50C5E4D9-47D5-41FF-8936-024BC19DCCF2}" type="slidenum">
              <a:rPr lang="en-IN" smtClean="0"/>
              <a:t>‹#›</a:t>
            </a:fld>
            <a:endParaRPr lang="en-IN"/>
          </a:p>
        </p:txBody>
      </p:sp>
    </p:spTree>
    <p:extLst>
      <p:ext uri="{BB962C8B-B14F-4D97-AF65-F5344CB8AC3E}">
        <p14:creationId xmlns:p14="http://schemas.microsoft.com/office/powerpoint/2010/main" val="3419247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CAE37BA-552E-4637-8096-841638C619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xmlns="" id="{AE8E94CA-2580-4B5F-AB67-AA235366107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xmlns="" id="{9B6513DC-243F-4906-9316-E493EFEF6D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3D48FF1F-FA1A-471B-8EDE-F083357E2E3F}"/>
              </a:ext>
            </a:extLst>
          </p:cNvPr>
          <p:cNvSpPr>
            <a:spLocks noGrp="1"/>
          </p:cNvSpPr>
          <p:nvPr>
            <p:ph type="dt" sz="half" idx="10"/>
          </p:nvPr>
        </p:nvSpPr>
        <p:spPr/>
        <p:txBody>
          <a:bodyPr/>
          <a:lstStyle/>
          <a:p>
            <a:fld id="{29173C1C-28CA-4E80-939B-345C6641F6F6}" type="datetimeFigureOut">
              <a:rPr lang="en-IN" smtClean="0"/>
              <a:t>05-11-2020</a:t>
            </a:fld>
            <a:endParaRPr lang="en-IN"/>
          </a:p>
        </p:txBody>
      </p:sp>
      <p:sp>
        <p:nvSpPr>
          <p:cNvPr id="6" name="Footer Placeholder 5">
            <a:extLst>
              <a:ext uri="{FF2B5EF4-FFF2-40B4-BE49-F238E27FC236}">
                <a16:creationId xmlns:a16="http://schemas.microsoft.com/office/drawing/2014/main" xmlns="" id="{1BA9F5EA-1CE7-41A0-9531-066D6E2C9E1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F397D857-D395-419E-8F6C-BAF09F2E54D4}"/>
              </a:ext>
            </a:extLst>
          </p:cNvPr>
          <p:cNvSpPr>
            <a:spLocks noGrp="1"/>
          </p:cNvSpPr>
          <p:nvPr>
            <p:ph type="sldNum" sz="quarter" idx="12"/>
          </p:nvPr>
        </p:nvSpPr>
        <p:spPr/>
        <p:txBody>
          <a:bodyPr/>
          <a:lstStyle/>
          <a:p>
            <a:fld id="{50C5E4D9-47D5-41FF-8936-024BC19DCCF2}" type="slidenum">
              <a:rPr lang="en-IN" smtClean="0"/>
              <a:t>‹#›</a:t>
            </a:fld>
            <a:endParaRPr lang="en-IN"/>
          </a:p>
        </p:txBody>
      </p:sp>
    </p:spTree>
    <p:extLst>
      <p:ext uri="{BB962C8B-B14F-4D97-AF65-F5344CB8AC3E}">
        <p14:creationId xmlns:p14="http://schemas.microsoft.com/office/powerpoint/2010/main" val="25107420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90949C2-73A9-4454-8B1B-F7CA547351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xmlns="" id="{27458ACC-F92F-4808-8050-7B7A6F60202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xmlns="" id="{A5247972-0440-4082-9C82-651CADA89B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F0DB76D9-C0BF-438F-8981-64348DAE30AE}"/>
              </a:ext>
            </a:extLst>
          </p:cNvPr>
          <p:cNvSpPr>
            <a:spLocks noGrp="1"/>
          </p:cNvSpPr>
          <p:nvPr>
            <p:ph type="dt" sz="half" idx="10"/>
          </p:nvPr>
        </p:nvSpPr>
        <p:spPr/>
        <p:txBody>
          <a:bodyPr/>
          <a:lstStyle/>
          <a:p>
            <a:fld id="{29173C1C-28CA-4E80-939B-345C6641F6F6}" type="datetimeFigureOut">
              <a:rPr lang="en-IN" smtClean="0"/>
              <a:t>05-11-2020</a:t>
            </a:fld>
            <a:endParaRPr lang="en-IN"/>
          </a:p>
        </p:txBody>
      </p:sp>
      <p:sp>
        <p:nvSpPr>
          <p:cNvPr id="6" name="Footer Placeholder 5">
            <a:extLst>
              <a:ext uri="{FF2B5EF4-FFF2-40B4-BE49-F238E27FC236}">
                <a16:creationId xmlns:a16="http://schemas.microsoft.com/office/drawing/2014/main" xmlns="" id="{D624F911-09EB-44C9-9CF9-42B3782D0F5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xmlns="" id="{14A1FBD3-46F3-4922-8C9C-A77F35D0C993}"/>
              </a:ext>
            </a:extLst>
          </p:cNvPr>
          <p:cNvSpPr>
            <a:spLocks noGrp="1"/>
          </p:cNvSpPr>
          <p:nvPr>
            <p:ph type="sldNum" sz="quarter" idx="12"/>
          </p:nvPr>
        </p:nvSpPr>
        <p:spPr/>
        <p:txBody>
          <a:bodyPr/>
          <a:lstStyle/>
          <a:p>
            <a:fld id="{50C5E4D9-47D5-41FF-8936-024BC19DCCF2}" type="slidenum">
              <a:rPr lang="en-IN" smtClean="0"/>
              <a:t>‹#›</a:t>
            </a:fld>
            <a:endParaRPr lang="en-IN"/>
          </a:p>
        </p:txBody>
      </p:sp>
    </p:spTree>
    <p:extLst>
      <p:ext uri="{BB962C8B-B14F-4D97-AF65-F5344CB8AC3E}">
        <p14:creationId xmlns:p14="http://schemas.microsoft.com/office/powerpoint/2010/main" val="23858614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9B8A971E-7E4C-4034-AEAB-881A1412AD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xmlns="" id="{DD27F9CC-16A5-400C-AACA-30E589A09F7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xmlns="" id="{F0E87D9C-B029-4EAE-87B0-93E029E726F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173C1C-28CA-4E80-939B-345C6641F6F6}" type="datetimeFigureOut">
              <a:rPr lang="en-IN" smtClean="0"/>
              <a:t>05-11-2020</a:t>
            </a:fld>
            <a:endParaRPr lang="en-IN"/>
          </a:p>
        </p:txBody>
      </p:sp>
      <p:sp>
        <p:nvSpPr>
          <p:cNvPr id="5" name="Footer Placeholder 4">
            <a:extLst>
              <a:ext uri="{FF2B5EF4-FFF2-40B4-BE49-F238E27FC236}">
                <a16:creationId xmlns:a16="http://schemas.microsoft.com/office/drawing/2014/main" xmlns="" id="{BE26D535-1A60-4D05-81BF-7922450CE57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xmlns="" id="{7CF58477-AD3B-440A-B7D0-4A50F477647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0C5E4D9-47D5-41FF-8936-024BC19DCCF2}" type="slidenum">
              <a:rPr lang="en-IN" smtClean="0"/>
              <a:t>‹#›</a:t>
            </a:fld>
            <a:endParaRPr lang="en-IN"/>
          </a:p>
        </p:txBody>
      </p:sp>
    </p:spTree>
    <p:extLst>
      <p:ext uri="{BB962C8B-B14F-4D97-AF65-F5344CB8AC3E}">
        <p14:creationId xmlns:p14="http://schemas.microsoft.com/office/powerpoint/2010/main" val="14048844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emf"/></Relationships>
</file>

<file path=ppt/slides/_rels/slide2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29.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xmlns="" id="{4765F78E-022F-4C68-A0E6-96FA9220D844}"/>
              </a:ext>
            </a:extLst>
          </p:cNvPr>
          <p:cNvSpPr/>
          <p:nvPr/>
        </p:nvSpPr>
        <p:spPr>
          <a:xfrm>
            <a:off x="158517" y="-77620"/>
            <a:ext cx="12033483" cy="1446550"/>
          </a:xfrm>
          <a:prstGeom prst="rect">
            <a:avLst/>
          </a:prstGeom>
        </p:spPr>
        <p:txBody>
          <a:bodyPr wrap="square">
            <a:spAutoFit/>
          </a:bodyPr>
          <a:lstStyle/>
          <a:p>
            <a:endParaRPr lang="en-IN" sz="1600" dirty="0">
              <a:solidFill>
                <a:srgbClr val="000000"/>
              </a:solidFill>
              <a:latin typeface="Times New Roman" panose="02020603050405020304" pitchFamily="18" charset="0"/>
            </a:endParaRPr>
          </a:p>
          <a:p>
            <a:pPr algn="ctr"/>
            <a:r>
              <a:rPr lang="en-US" sz="3600" b="1" dirty="0">
                <a:solidFill>
                  <a:srgbClr val="0070C0"/>
                </a:solidFill>
                <a:latin typeface="Times New Roman" panose="02020603050405020304" pitchFamily="18" charset="0"/>
              </a:rPr>
              <a:t>Solid Waste management including Integrated Solid Waste Management (ISWM)</a:t>
            </a:r>
            <a:endParaRPr lang="en-IN" sz="3600" dirty="0">
              <a:solidFill>
                <a:srgbClr val="00B0F0"/>
              </a:solidFill>
            </a:endParaRPr>
          </a:p>
        </p:txBody>
      </p:sp>
      <p:pic>
        <p:nvPicPr>
          <p:cNvPr id="3" name="Picture 2">
            <a:extLst>
              <a:ext uri="{FF2B5EF4-FFF2-40B4-BE49-F238E27FC236}">
                <a16:creationId xmlns:a16="http://schemas.microsoft.com/office/drawing/2014/main" xmlns="" id="{B58BFCCD-3AF1-455E-BF3B-297399B14C89}"/>
              </a:ext>
            </a:extLst>
          </p:cNvPr>
          <p:cNvPicPr>
            <a:picLocks noChangeAspect="1"/>
          </p:cNvPicPr>
          <p:nvPr/>
        </p:nvPicPr>
        <p:blipFill>
          <a:blip r:embed="rId2"/>
          <a:stretch>
            <a:fillRect/>
          </a:stretch>
        </p:blipFill>
        <p:spPr>
          <a:xfrm>
            <a:off x="2808524" y="1948564"/>
            <a:ext cx="6406498" cy="4354581"/>
          </a:xfrm>
          <a:prstGeom prst="rect">
            <a:avLst/>
          </a:prstGeom>
        </p:spPr>
      </p:pic>
    </p:spTree>
    <p:extLst>
      <p:ext uri="{BB962C8B-B14F-4D97-AF65-F5344CB8AC3E}">
        <p14:creationId xmlns:p14="http://schemas.microsoft.com/office/powerpoint/2010/main" val="594495424"/>
      </p:ext>
    </p:extLst>
  </p:cSld>
  <p:clrMapOvr>
    <a:masterClrMapping/>
  </p:clrMapOvr>
  <mc:AlternateContent xmlns:mc="http://schemas.openxmlformats.org/markup-compatibility/2006" xmlns:p14="http://schemas.microsoft.com/office/powerpoint/2010/main">
    <mc:Choice Requires="p14">
      <p:transition spd="slow" p14:dur="2000" advTm="8772"/>
    </mc:Choice>
    <mc:Fallback xmlns="">
      <p:transition spd="slow" advTm="8772"/>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8D22578D-E2C3-413D-AF8F-5C1A178CC42D}"/>
              </a:ext>
            </a:extLst>
          </p:cNvPr>
          <p:cNvSpPr>
            <a:spLocks noGrp="1"/>
          </p:cNvSpPr>
          <p:nvPr>
            <p:ph type="title"/>
          </p:nvPr>
        </p:nvSpPr>
        <p:spPr>
          <a:xfrm>
            <a:off x="0" y="0"/>
            <a:ext cx="12268200" cy="1057275"/>
          </a:xfrm>
          <a:solidFill>
            <a:srgbClr val="C00000"/>
          </a:solidFill>
        </p:spPr>
        <p:txBody>
          <a:bodyPr>
            <a:normAutofit/>
          </a:bodyPr>
          <a:lstStyle/>
          <a:p>
            <a:pPr algn="ctr"/>
            <a:r>
              <a:rPr lang="en-US" sz="3600" b="1" dirty="0">
                <a:solidFill>
                  <a:schemeClr val="bg1"/>
                </a:solidFill>
                <a:latin typeface="Times New Roman" pitchFamily="18" charset="0"/>
                <a:cs typeface="Times New Roman" pitchFamily="18" charset="0"/>
              </a:rPr>
              <a:t>  Solid waste management</a:t>
            </a:r>
            <a:endParaRPr lang="en-US" sz="4000" b="1" dirty="0">
              <a:solidFill>
                <a:schemeClr val="bg1"/>
              </a:solidFill>
              <a:latin typeface="Times New Roman" pitchFamily="18" charset="0"/>
              <a:cs typeface="Times New Roman" pitchFamily="18" charset="0"/>
            </a:endParaRPr>
          </a:p>
        </p:txBody>
      </p:sp>
      <p:sp>
        <p:nvSpPr>
          <p:cNvPr id="6" name="Rectangle 5">
            <a:extLst>
              <a:ext uri="{FF2B5EF4-FFF2-40B4-BE49-F238E27FC236}">
                <a16:creationId xmlns:a16="http://schemas.microsoft.com/office/drawing/2014/main" xmlns="" id="{15676104-A941-4DB8-8C49-E9839ACF6FB1}"/>
              </a:ext>
            </a:extLst>
          </p:cNvPr>
          <p:cNvSpPr/>
          <p:nvPr/>
        </p:nvSpPr>
        <p:spPr>
          <a:xfrm>
            <a:off x="109537" y="1149750"/>
            <a:ext cx="11972925" cy="5135958"/>
          </a:xfrm>
          <a:prstGeom prst="rect">
            <a:avLst/>
          </a:prstGeom>
        </p:spPr>
        <p:txBody>
          <a:bodyPr wrap="square">
            <a:spAutoFit/>
          </a:bodyPr>
          <a:lstStyle/>
          <a:p>
            <a:pPr algn="just">
              <a:lnSpc>
                <a:spcPct val="150000"/>
              </a:lnSpc>
            </a:pPr>
            <a:r>
              <a:rPr lang="en-US" sz="2800" dirty="0">
                <a:latin typeface="Bookman Old Style" panose="02050604050505020204" pitchFamily="18" charset="0"/>
              </a:rPr>
              <a:t>With growing rate of solid waste generation all over the world, solid waste management has become one of the major necessities of the society, particularly in urban areas.</a:t>
            </a:r>
          </a:p>
          <a:p>
            <a:pPr algn="just">
              <a:lnSpc>
                <a:spcPct val="150000"/>
              </a:lnSpc>
            </a:pPr>
            <a:r>
              <a:rPr lang="en-US" sz="2800" dirty="0">
                <a:latin typeface="Bookman Old Style" panose="02050604050505020204" pitchFamily="18" charset="0"/>
              </a:rPr>
              <a:t>There are three parts of solid waste management: </a:t>
            </a:r>
          </a:p>
          <a:p>
            <a:pPr marL="742950" indent="-742950" algn="just">
              <a:lnSpc>
                <a:spcPct val="200000"/>
              </a:lnSpc>
              <a:buFont typeface="+mj-lt"/>
              <a:buAutoNum type="alphaUcPeriod"/>
            </a:pPr>
            <a:r>
              <a:rPr lang="en-US" sz="2800" dirty="0">
                <a:latin typeface="Bookman Old Style" panose="02050604050505020204" pitchFamily="18" charset="0"/>
              </a:rPr>
              <a:t>Collection </a:t>
            </a:r>
          </a:p>
          <a:p>
            <a:pPr marL="742950" indent="-742950" algn="just">
              <a:lnSpc>
                <a:spcPct val="200000"/>
              </a:lnSpc>
              <a:buFont typeface="+mj-lt"/>
              <a:buAutoNum type="alphaUcPeriod"/>
            </a:pPr>
            <a:r>
              <a:rPr lang="en-US" sz="2800" dirty="0">
                <a:latin typeface="Bookman Old Style" panose="02050604050505020204" pitchFamily="18" charset="0"/>
              </a:rPr>
              <a:t>Disposal </a:t>
            </a:r>
          </a:p>
          <a:p>
            <a:pPr marL="742950" indent="-742950" algn="just">
              <a:lnSpc>
                <a:spcPct val="200000"/>
              </a:lnSpc>
              <a:buFont typeface="+mj-lt"/>
              <a:buAutoNum type="alphaUcPeriod"/>
            </a:pPr>
            <a:r>
              <a:rPr lang="en-US" sz="2800" dirty="0">
                <a:latin typeface="Bookman Old Style" panose="02050604050505020204" pitchFamily="18" charset="0"/>
              </a:rPr>
              <a:t>Recovery</a:t>
            </a:r>
          </a:p>
        </p:txBody>
      </p:sp>
    </p:spTree>
    <p:extLst>
      <p:ext uri="{BB962C8B-B14F-4D97-AF65-F5344CB8AC3E}">
        <p14:creationId xmlns:p14="http://schemas.microsoft.com/office/powerpoint/2010/main" val="1532327090"/>
      </p:ext>
    </p:extLst>
  </p:cSld>
  <p:clrMapOvr>
    <a:masterClrMapping/>
  </p:clrMapOvr>
  <mc:AlternateContent xmlns:mc="http://schemas.openxmlformats.org/markup-compatibility/2006" xmlns:p14="http://schemas.microsoft.com/office/powerpoint/2010/main">
    <mc:Choice Requires="p14">
      <p:transition spd="slow" p14:dur="2000" advTm="33243"/>
    </mc:Choice>
    <mc:Fallback xmlns="">
      <p:transition spd="slow" advTm="33243"/>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xmlns="" id="{8D22578D-E2C3-413D-AF8F-5C1A178CC42D}"/>
              </a:ext>
            </a:extLst>
          </p:cNvPr>
          <p:cNvSpPr>
            <a:spLocks noGrp="1"/>
          </p:cNvSpPr>
          <p:nvPr>
            <p:ph type="title"/>
          </p:nvPr>
        </p:nvSpPr>
        <p:spPr>
          <a:xfrm>
            <a:off x="0" y="0"/>
            <a:ext cx="12268200" cy="1057275"/>
          </a:xfrm>
          <a:solidFill>
            <a:srgbClr val="C00000"/>
          </a:solidFill>
        </p:spPr>
        <p:txBody>
          <a:bodyPr>
            <a:normAutofit/>
          </a:bodyPr>
          <a:lstStyle/>
          <a:p>
            <a:pPr algn="ctr"/>
            <a:r>
              <a:rPr lang="en-US" sz="3600" b="1" dirty="0">
                <a:solidFill>
                  <a:schemeClr val="bg1"/>
                </a:solidFill>
                <a:latin typeface="Times New Roman" pitchFamily="18" charset="0"/>
                <a:cs typeface="Times New Roman" pitchFamily="18" charset="0"/>
              </a:rPr>
              <a:t>  Solid waste management</a:t>
            </a:r>
            <a:endParaRPr lang="en-US" sz="4000" b="1" dirty="0">
              <a:solidFill>
                <a:schemeClr val="bg1"/>
              </a:solidFill>
              <a:latin typeface="Times New Roman" pitchFamily="18" charset="0"/>
              <a:cs typeface="Times New Roman" pitchFamily="18"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080" y="1086929"/>
            <a:ext cx="3492380" cy="53998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92738" y="1086929"/>
            <a:ext cx="6096000" cy="5771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98804855"/>
      </p:ext>
    </p:extLst>
  </p:cSld>
  <p:clrMapOvr>
    <a:masterClrMapping/>
  </p:clrMapOvr>
  <mc:AlternateContent xmlns:mc="http://schemas.openxmlformats.org/markup-compatibility/2006" xmlns:p14="http://schemas.microsoft.com/office/powerpoint/2010/main">
    <mc:Choice Requires="p14">
      <p:transition spd="slow" p14:dur="2000" advTm="33243"/>
    </mc:Choice>
    <mc:Fallback xmlns="">
      <p:transition spd="slow" advTm="33243"/>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CB8F3809-D02B-41A1-AFC1-A72C71794DA4}"/>
              </a:ext>
            </a:extLst>
          </p:cNvPr>
          <p:cNvSpPr>
            <a:spLocks noGrp="1"/>
          </p:cNvSpPr>
          <p:nvPr>
            <p:ph type="title"/>
          </p:nvPr>
        </p:nvSpPr>
        <p:spPr>
          <a:xfrm>
            <a:off x="0" y="0"/>
            <a:ext cx="12268200" cy="1057275"/>
          </a:xfrm>
          <a:solidFill>
            <a:srgbClr val="C00000"/>
          </a:solidFill>
        </p:spPr>
        <p:txBody>
          <a:bodyPr>
            <a:normAutofit/>
          </a:bodyPr>
          <a:lstStyle/>
          <a:p>
            <a:pPr algn="ctr"/>
            <a:r>
              <a:rPr lang="en-US" sz="3600" b="1" dirty="0">
                <a:solidFill>
                  <a:schemeClr val="bg1"/>
                </a:solidFill>
                <a:latin typeface="Times New Roman" pitchFamily="18" charset="0"/>
                <a:cs typeface="Times New Roman" pitchFamily="18" charset="0"/>
              </a:rPr>
              <a:t>  Solid waste management</a:t>
            </a:r>
            <a:endParaRPr lang="en-US" sz="4000" b="1" dirty="0">
              <a:solidFill>
                <a:schemeClr val="bg1"/>
              </a:solidFill>
              <a:latin typeface="Times New Roman" pitchFamily="18" charset="0"/>
              <a:cs typeface="Times New Roman" pitchFamily="18" charset="0"/>
            </a:endParaRPr>
          </a:p>
        </p:txBody>
      </p:sp>
      <p:sp>
        <p:nvSpPr>
          <p:cNvPr id="5" name="Rectangle 4">
            <a:extLst>
              <a:ext uri="{FF2B5EF4-FFF2-40B4-BE49-F238E27FC236}">
                <a16:creationId xmlns:a16="http://schemas.microsoft.com/office/drawing/2014/main" xmlns="" id="{D3DB8514-6DB3-4342-AA1F-9AE02B786F48}"/>
              </a:ext>
            </a:extLst>
          </p:cNvPr>
          <p:cNvSpPr/>
          <p:nvPr/>
        </p:nvSpPr>
        <p:spPr>
          <a:xfrm>
            <a:off x="207337" y="1263134"/>
            <a:ext cx="2464136" cy="584775"/>
          </a:xfrm>
          <a:prstGeom prst="rect">
            <a:avLst/>
          </a:prstGeom>
        </p:spPr>
        <p:txBody>
          <a:bodyPr wrap="none">
            <a:spAutoFit/>
          </a:bodyPr>
          <a:lstStyle/>
          <a:p>
            <a:r>
              <a:rPr lang="en-IN" sz="3200" b="1" dirty="0">
                <a:latin typeface="Times New Roman" panose="02020603050405020304" pitchFamily="18" charset="0"/>
                <a:cs typeface="Times New Roman" panose="02020603050405020304" pitchFamily="18" charset="0"/>
              </a:rPr>
              <a:t>A. Collection</a:t>
            </a:r>
            <a:endParaRPr lang="en-IN" sz="32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xmlns="" id="{65E79ADC-F3E4-4EFF-B862-4B020B690F49}"/>
              </a:ext>
            </a:extLst>
          </p:cNvPr>
          <p:cNvSpPr/>
          <p:nvPr/>
        </p:nvSpPr>
        <p:spPr>
          <a:xfrm>
            <a:off x="585867" y="1992213"/>
            <a:ext cx="10839694" cy="4435830"/>
          </a:xfrm>
          <a:prstGeom prst="rect">
            <a:avLst/>
          </a:prstGeom>
        </p:spPr>
        <p:txBody>
          <a:bodyPr wrap="square">
            <a:spAutoFit/>
          </a:bodyPr>
          <a:lstStyle/>
          <a:p>
            <a:pPr marL="571500" indent="-571500" algn="just">
              <a:lnSpc>
                <a:spcPct val="150000"/>
              </a:lnSpc>
              <a:buFont typeface="Wingdings" panose="05000000000000000000" pitchFamily="2" charset="2"/>
              <a:buChar char="ü"/>
            </a:pPr>
            <a:r>
              <a:rPr lang="en-US" sz="3200" dirty="0">
                <a:latin typeface="Times New Roman" panose="02020603050405020304" pitchFamily="18" charset="0"/>
                <a:cs typeface="Times New Roman" panose="02020603050405020304" pitchFamily="18" charset="0"/>
              </a:rPr>
              <a:t>It involves collection of solid waste from the point of generation and its transportation to disposal site. </a:t>
            </a:r>
          </a:p>
          <a:p>
            <a:pPr marL="571500" indent="-571500" algn="just">
              <a:lnSpc>
                <a:spcPct val="150000"/>
              </a:lnSpc>
              <a:buFont typeface="Wingdings" panose="05000000000000000000" pitchFamily="2" charset="2"/>
              <a:buChar char="ü"/>
            </a:pPr>
            <a:r>
              <a:rPr lang="en-US" sz="3200" dirty="0">
                <a:latin typeface="Times New Roman" panose="02020603050405020304" pitchFamily="18" charset="0"/>
                <a:cs typeface="Times New Roman" panose="02020603050405020304" pitchFamily="18" charset="0"/>
              </a:rPr>
              <a:t>Households usually collect their waste in dust bins and throws it in community storage place from where municipality or similar body pick it up and </a:t>
            </a:r>
            <a:r>
              <a:rPr lang="en-IN" sz="3200" dirty="0">
                <a:latin typeface="Times New Roman" panose="02020603050405020304" pitchFamily="18" charset="0"/>
                <a:cs typeface="Times New Roman" panose="02020603050405020304" pitchFamily="18" charset="0"/>
              </a:rPr>
              <a:t>transport to disposal site.</a:t>
            </a:r>
          </a:p>
        </p:txBody>
      </p:sp>
    </p:spTree>
    <p:extLst>
      <p:ext uri="{BB962C8B-B14F-4D97-AF65-F5344CB8AC3E}">
        <p14:creationId xmlns:p14="http://schemas.microsoft.com/office/powerpoint/2010/main" val="2920260048"/>
      </p:ext>
    </p:extLst>
  </p:cSld>
  <p:clrMapOvr>
    <a:masterClrMapping/>
  </p:clrMapOvr>
  <mc:AlternateContent xmlns:mc="http://schemas.openxmlformats.org/markup-compatibility/2006" xmlns:p14="http://schemas.microsoft.com/office/powerpoint/2010/main">
    <mc:Choice Requires="p14">
      <p:transition spd="slow" p14:dur="2000" advTm="30814"/>
    </mc:Choice>
    <mc:Fallback xmlns="">
      <p:transition spd="slow" advTm="30814"/>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9E89C3E-7618-4EEC-AD4B-DF5CA77B8E5A}"/>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xmlns="" id="{191F2693-625D-44F3-84DC-A39511B5B314}"/>
              </a:ext>
            </a:extLst>
          </p:cNvPr>
          <p:cNvPicPr>
            <a:picLocks noGrp="1" noChangeAspect="1"/>
          </p:cNvPicPr>
          <p:nvPr>
            <p:ph idx="1"/>
          </p:nvPr>
        </p:nvPicPr>
        <p:blipFill>
          <a:blip r:embed="rId2"/>
          <a:stretch>
            <a:fillRect/>
          </a:stretch>
        </p:blipFill>
        <p:spPr>
          <a:xfrm>
            <a:off x="265500" y="62144"/>
            <a:ext cx="4270990" cy="2503504"/>
          </a:xfrm>
          <a:prstGeom prst="rect">
            <a:avLst/>
          </a:prstGeom>
        </p:spPr>
      </p:pic>
      <p:pic>
        <p:nvPicPr>
          <p:cNvPr id="5" name="Picture 4">
            <a:extLst>
              <a:ext uri="{FF2B5EF4-FFF2-40B4-BE49-F238E27FC236}">
                <a16:creationId xmlns:a16="http://schemas.microsoft.com/office/drawing/2014/main" xmlns="" id="{61FB370E-6B83-43EB-AFA3-C299AF9398CB}"/>
              </a:ext>
            </a:extLst>
          </p:cNvPr>
          <p:cNvPicPr>
            <a:picLocks noChangeAspect="1"/>
          </p:cNvPicPr>
          <p:nvPr/>
        </p:nvPicPr>
        <p:blipFill>
          <a:blip r:embed="rId3"/>
          <a:stretch>
            <a:fillRect/>
          </a:stretch>
        </p:blipFill>
        <p:spPr>
          <a:xfrm>
            <a:off x="7174419" y="201171"/>
            <a:ext cx="4308198" cy="2726370"/>
          </a:xfrm>
          <a:prstGeom prst="rect">
            <a:avLst/>
          </a:prstGeom>
        </p:spPr>
      </p:pic>
      <p:pic>
        <p:nvPicPr>
          <p:cNvPr id="6" name="Picture 5">
            <a:extLst>
              <a:ext uri="{FF2B5EF4-FFF2-40B4-BE49-F238E27FC236}">
                <a16:creationId xmlns:a16="http://schemas.microsoft.com/office/drawing/2014/main" xmlns="" id="{B38ADD32-B6DD-49FC-8646-10785CC8D72F}"/>
              </a:ext>
            </a:extLst>
          </p:cNvPr>
          <p:cNvPicPr>
            <a:picLocks noChangeAspect="1"/>
          </p:cNvPicPr>
          <p:nvPr/>
        </p:nvPicPr>
        <p:blipFill>
          <a:blip r:embed="rId4"/>
          <a:stretch>
            <a:fillRect/>
          </a:stretch>
        </p:blipFill>
        <p:spPr>
          <a:xfrm>
            <a:off x="125324" y="4515720"/>
            <a:ext cx="4526576" cy="2073097"/>
          </a:xfrm>
          <a:prstGeom prst="rect">
            <a:avLst/>
          </a:prstGeom>
        </p:spPr>
      </p:pic>
      <p:pic>
        <p:nvPicPr>
          <p:cNvPr id="7" name="Picture 6">
            <a:extLst>
              <a:ext uri="{FF2B5EF4-FFF2-40B4-BE49-F238E27FC236}">
                <a16:creationId xmlns:a16="http://schemas.microsoft.com/office/drawing/2014/main" xmlns="" id="{9412EC95-D388-4732-B082-203563FECC15}"/>
              </a:ext>
            </a:extLst>
          </p:cNvPr>
          <p:cNvPicPr>
            <a:picLocks noChangeAspect="1"/>
          </p:cNvPicPr>
          <p:nvPr/>
        </p:nvPicPr>
        <p:blipFill>
          <a:blip r:embed="rId5"/>
          <a:stretch>
            <a:fillRect/>
          </a:stretch>
        </p:blipFill>
        <p:spPr>
          <a:xfrm>
            <a:off x="7289829" y="3568823"/>
            <a:ext cx="4192787" cy="3105761"/>
          </a:xfrm>
          <a:prstGeom prst="rect">
            <a:avLst/>
          </a:prstGeom>
        </p:spPr>
      </p:pic>
      <p:pic>
        <p:nvPicPr>
          <p:cNvPr id="8" name="Picture 7">
            <a:extLst>
              <a:ext uri="{FF2B5EF4-FFF2-40B4-BE49-F238E27FC236}">
                <a16:creationId xmlns:a16="http://schemas.microsoft.com/office/drawing/2014/main" xmlns="" id="{2CB3AAEE-9D5E-4459-99E3-C51FD754E5DB}"/>
              </a:ext>
            </a:extLst>
          </p:cNvPr>
          <p:cNvPicPr>
            <a:picLocks noChangeAspect="1"/>
          </p:cNvPicPr>
          <p:nvPr/>
        </p:nvPicPr>
        <p:blipFill>
          <a:blip r:embed="rId6"/>
          <a:stretch>
            <a:fillRect/>
          </a:stretch>
        </p:blipFill>
        <p:spPr>
          <a:xfrm>
            <a:off x="3117324" y="1916420"/>
            <a:ext cx="4057095" cy="2599300"/>
          </a:xfrm>
          <a:prstGeom prst="rect">
            <a:avLst/>
          </a:prstGeom>
        </p:spPr>
      </p:pic>
    </p:spTree>
    <p:extLst>
      <p:ext uri="{BB962C8B-B14F-4D97-AF65-F5344CB8AC3E}">
        <p14:creationId xmlns:p14="http://schemas.microsoft.com/office/powerpoint/2010/main" val="2065815525"/>
      </p:ext>
    </p:extLst>
  </p:cSld>
  <p:clrMapOvr>
    <a:masterClrMapping/>
  </p:clrMapOvr>
  <mc:AlternateContent xmlns:mc="http://schemas.openxmlformats.org/markup-compatibility/2006" xmlns:p14="http://schemas.microsoft.com/office/powerpoint/2010/main">
    <mc:Choice Requires="p14">
      <p:transition spd="slow" p14:dur="2000" advTm="54549"/>
    </mc:Choice>
    <mc:Fallback xmlns="">
      <p:transition spd="slow" advTm="54549"/>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D3028194-3A4D-437A-BB56-046B055C9240}"/>
              </a:ext>
            </a:extLst>
          </p:cNvPr>
          <p:cNvSpPr/>
          <p:nvPr/>
        </p:nvSpPr>
        <p:spPr>
          <a:xfrm>
            <a:off x="452096" y="1101209"/>
            <a:ext cx="2146742" cy="584775"/>
          </a:xfrm>
          <a:prstGeom prst="rect">
            <a:avLst/>
          </a:prstGeom>
        </p:spPr>
        <p:txBody>
          <a:bodyPr wrap="none">
            <a:spAutoFit/>
          </a:bodyPr>
          <a:lstStyle/>
          <a:p>
            <a:r>
              <a:rPr lang="en-IN" sz="3200" b="1" dirty="0">
                <a:latin typeface="Times New Roman" panose="02020603050405020304" pitchFamily="18" charset="0"/>
                <a:cs typeface="Times New Roman" panose="02020603050405020304" pitchFamily="18" charset="0"/>
              </a:rPr>
              <a:t>B. Disposal</a:t>
            </a:r>
            <a:endParaRPr lang="en-IN" sz="3200" dirty="0">
              <a:latin typeface="Times New Roman" panose="02020603050405020304" pitchFamily="18" charset="0"/>
              <a:cs typeface="Times New Roman" panose="02020603050405020304" pitchFamily="18" charset="0"/>
            </a:endParaRPr>
          </a:p>
        </p:txBody>
      </p:sp>
      <p:sp>
        <p:nvSpPr>
          <p:cNvPr id="5" name="Title 1">
            <a:extLst>
              <a:ext uri="{FF2B5EF4-FFF2-40B4-BE49-F238E27FC236}">
                <a16:creationId xmlns:a16="http://schemas.microsoft.com/office/drawing/2014/main" xmlns="" id="{88900AB8-0EF2-4614-A9B4-CE4A33AFBD83}"/>
              </a:ext>
            </a:extLst>
          </p:cNvPr>
          <p:cNvSpPr>
            <a:spLocks noGrp="1"/>
          </p:cNvSpPr>
          <p:nvPr>
            <p:ph type="title"/>
          </p:nvPr>
        </p:nvSpPr>
        <p:spPr>
          <a:xfrm>
            <a:off x="0" y="0"/>
            <a:ext cx="12268200" cy="1057275"/>
          </a:xfrm>
          <a:solidFill>
            <a:srgbClr val="C00000"/>
          </a:solidFill>
        </p:spPr>
        <p:txBody>
          <a:bodyPr>
            <a:normAutofit/>
          </a:bodyPr>
          <a:lstStyle/>
          <a:p>
            <a:pPr algn="ctr"/>
            <a:r>
              <a:rPr lang="en-US" sz="3600" b="1" dirty="0">
                <a:solidFill>
                  <a:schemeClr val="bg1"/>
                </a:solidFill>
                <a:latin typeface="Times New Roman" pitchFamily="18" charset="0"/>
                <a:cs typeface="Times New Roman" pitchFamily="18" charset="0"/>
              </a:rPr>
              <a:t>  Solid waste management</a:t>
            </a:r>
            <a:endParaRPr lang="en-US" sz="4000" b="1" dirty="0">
              <a:solidFill>
                <a:schemeClr val="bg1"/>
              </a:solidFill>
              <a:latin typeface="Times New Roman" pitchFamily="18" charset="0"/>
              <a:cs typeface="Times New Roman" pitchFamily="18" charset="0"/>
            </a:endParaRPr>
          </a:p>
        </p:txBody>
      </p:sp>
      <p:sp>
        <p:nvSpPr>
          <p:cNvPr id="6" name="Rectangle 5">
            <a:extLst>
              <a:ext uri="{FF2B5EF4-FFF2-40B4-BE49-F238E27FC236}">
                <a16:creationId xmlns:a16="http://schemas.microsoft.com/office/drawing/2014/main" xmlns="" id="{74E1D6EE-283A-42AC-A930-0CCF59A8E5AA}"/>
              </a:ext>
            </a:extLst>
          </p:cNvPr>
          <p:cNvSpPr/>
          <p:nvPr/>
        </p:nvSpPr>
        <p:spPr>
          <a:xfrm>
            <a:off x="452096" y="1581894"/>
            <a:ext cx="11558929" cy="3046988"/>
          </a:xfrm>
          <a:prstGeom prst="rect">
            <a:avLst/>
          </a:prstGeom>
        </p:spPr>
        <p:txBody>
          <a:bodyPr wrap="square">
            <a:spAutoFit/>
          </a:bodyPr>
          <a:lstStyle/>
          <a:p>
            <a:pPr algn="just"/>
            <a:r>
              <a:rPr lang="en-US" sz="3200" dirty="0">
                <a:latin typeface="Times New Roman" panose="02020603050405020304" pitchFamily="18" charset="0"/>
                <a:cs typeface="Times New Roman" panose="02020603050405020304" pitchFamily="18" charset="0"/>
              </a:rPr>
              <a:t>Disposal means processing of waste so as to get rid of it. It also means to reduce volume, harmful effect and unpleasant appearance of solid waste. The collected solid waste is disposed in one of the following ways:</a:t>
            </a:r>
          </a:p>
          <a:p>
            <a:pPr marL="457200" indent="-457200" algn="just">
              <a:buFont typeface="Wingdings" panose="05000000000000000000" pitchFamily="2" charset="2"/>
              <a:buChar char="v"/>
            </a:pPr>
            <a:r>
              <a:rPr lang="en-US" sz="3200" b="1" dirty="0">
                <a:latin typeface="Times New Roman" panose="02020603050405020304" pitchFamily="18" charset="0"/>
                <a:cs typeface="Times New Roman" panose="02020603050405020304" pitchFamily="18" charset="0"/>
              </a:rPr>
              <a:t>Open dumping</a:t>
            </a:r>
          </a:p>
          <a:p>
            <a:pPr algn="just"/>
            <a:r>
              <a:rPr lang="en-US" sz="3200" b="1" dirty="0">
                <a:latin typeface="Times New Roman" panose="02020603050405020304" pitchFamily="18" charset="0"/>
                <a:cs typeface="Times New Roman" panose="02020603050405020304" pitchFamily="18" charset="0"/>
              </a:rPr>
              <a:t>    </a:t>
            </a:r>
            <a:endParaRPr lang="en-IN" sz="3200" dirty="0">
              <a:latin typeface="Times New Roman" panose="02020603050405020304" pitchFamily="18" charset="0"/>
              <a:cs typeface="Times New Roman" panose="02020603050405020304" pitchFamily="18" charset="0"/>
            </a:endParaRPr>
          </a:p>
        </p:txBody>
      </p:sp>
      <p:sp>
        <p:nvSpPr>
          <p:cNvPr id="7" name="TextBox 6">
            <a:extLst>
              <a:ext uri="{FF2B5EF4-FFF2-40B4-BE49-F238E27FC236}">
                <a16:creationId xmlns:a16="http://schemas.microsoft.com/office/drawing/2014/main" xmlns="" id="{ADC9F502-1412-49D4-BC15-427DF29287CE}"/>
              </a:ext>
            </a:extLst>
          </p:cNvPr>
          <p:cNvSpPr txBox="1"/>
          <p:nvPr/>
        </p:nvSpPr>
        <p:spPr>
          <a:xfrm>
            <a:off x="1063860" y="4152721"/>
            <a:ext cx="11013840" cy="2246769"/>
          </a:xfrm>
          <a:prstGeom prst="rect">
            <a:avLst/>
          </a:prstGeom>
          <a:noFill/>
        </p:spPr>
        <p:txBody>
          <a:bodyPr wrap="square" rtlCol="0">
            <a:spAutoFit/>
          </a:bodyPr>
          <a:lstStyle/>
          <a:p>
            <a:pPr marL="457200" indent="-457200" algn="just">
              <a:buFont typeface="Wingdings" panose="05000000000000000000" pitchFamily="2" charset="2"/>
              <a:buChar char="ü"/>
            </a:pPr>
            <a:r>
              <a:rPr lang="en-US" sz="2800" dirty="0">
                <a:latin typeface="Times New Roman" panose="02020603050405020304" pitchFamily="18" charset="0"/>
                <a:cs typeface="Times New Roman" panose="02020603050405020304" pitchFamily="18" charset="0"/>
              </a:rPr>
              <a:t>Waste is deposited in low laying land, usually on out skirt of town.</a:t>
            </a:r>
          </a:p>
          <a:p>
            <a:pPr marL="457200" indent="-457200" algn="just">
              <a:buFont typeface="Wingdings" panose="05000000000000000000" pitchFamily="2" charset="2"/>
              <a:buChar char="ü"/>
            </a:pPr>
            <a:r>
              <a:rPr lang="en-US" sz="2800" dirty="0">
                <a:latin typeface="Times New Roman" panose="02020603050405020304" pitchFamily="18" charset="0"/>
                <a:cs typeface="Times New Roman" panose="02020603050405020304" pitchFamily="18" charset="0"/>
              </a:rPr>
              <a:t>No further processing is done. This is cheap and easier method, but it causes air and water pollution and health hazards.</a:t>
            </a:r>
          </a:p>
          <a:p>
            <a:pPr marL="457200" indent="-457200" algn="just">
              <a:buFont typeface="Wingdings" panose="05000000000000000000" pitchFamily="2" charset="2"/>
              <a:buChar char="ü"/>
            </a:pPr>
            <a:r>
              <a:rPr lang="en-US" sz="2800" dirty="0">
                <a:latin typeface="Times New Roman" panose="02020603050405020304" pitchFamily="18" charset="0"/>
                <a:cs typeface="Times New Roman" panose="02020603050405020304" pitchFamily="18" charset="0"/>
              </a:rPr>
              <a:t>Open dumping is commonly applied for disposing of community waste in many </a:t>
            </a:r>
            <a:r>
              <a:rPr lang="en-IN" sz="2800" dirty="0">
                <a:latin typeface="Times New Roman" panose="02020603050405020304" pitchFamily="18" charset="0"/>
                <a:cs typeface="Times New Roman" panose="02020603050405020304" pitchFamily="18" charset="0"/>
              </a:rPr>
              <a:t>towns of India.</a:t>
            </a:r>
          </a:p>
        </p:txBody>
      </p:sp>
    </p:spTree>
    <p:extLst>
      <p:ext uri="{BB962C8B-B14F-4D97-AF65-F5344CB8AC3E}">
        <p14:creationId xmlns:p14="http://schemas.microsoft.com/office/powerpoint/2010/main" val="1337195373"/>
      </p:ext>
    </p:extLst>
  </p:cSld>
  <p:clrMapOvr>
    <a:masterClrMapping/>
  </p:clrMapOvr>
  <mc:AlternateContent xmlns:mc="http://schemas.openxmlformats.org/markup-compatibility/2006" xmlns:p14="http://schemas.microsoft.com/office/powerpoint/2010/main">
    <mc:Choice Requires="p14">
      <p:transition spd="slow" p14:dur="2000" advTm="55500"/>
    </mc:Choice>
    <mc:Fallback xmlns="">
      <p:transition spd="slow" advTm="5550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847E5D9-26AD-4739-B7B0-733FFE3F47D0}"/>
              </a:ext>
            </a:extLst>
          </p:cNvPr>
          <p:cNvSpPr>
            <a:spLocks noGrp="1"/>
          </p:cNvSpPr>
          <p:nvPr>
            <p:ph type="title"/>
          </p:nvPr>
        </p:nvSpPr>
        <p:spPr/>
        <p:txBody>
          <a:bodyPr/>
          <a:lstStyle/>
          <a:p>
            <a:endParaRPr lang="en-IN"/>
          </a:p>
        </p:txBody>
      </p:sp>
      <p:pic>
        <p:nvPicPr>
          <p:cNvPr id="9" name="Content Placeholder 8">
            <a:extLst>
              <a:ext uri="{FF2B5EF4-FFF2-40B4-BE49-F238E27FC236}">
                <a16:creationId xmlns:a16="http://schemas.microsoft.com/office/drawing/2014/main" xmlns="" id="{E9948502-CD31-4699-8142-3F8F04D4F249}"/>
              </a:ext>
            </a:extLst>
          </p:cNvPr>
          <p:cNvPicPr>
            <a:picLocks noGrp="1" noChangeAspect="1"/>
          </p:cNvPicPr>
          <p:nvPr>
            <p:ph idx="1"/>
          </p:nvPr>
        </p:nvPicPr>
        <p:blipFill>
          <a:blip r:embed="rId2"/>
          <a:stretch>
            <a:fillRect/>
          </a:stretch>
        </p:blipFill>
        <p:spPr>
          <a:xfrm>
            <a:off x="525402" y="365126"/>
            <a:ext cx="10747950" cy="6033294"/>
          </a:xfrm>
          <a:prstGeom prst="rect">
            <a:avLst/>
          </a:prstGeom>
        </p:spPr>
      </p:pic>
    </p:spTree>
    <p:extLst>
      <p:ext uri="{BB962C8B-B14F-4D97-AF65-F5344CB8AC3E}">
        <p14:creationId xmlns:p14="http://schemas.microsoft.com/office/powerpoint/2010/main" val="2936119345"/>
      </p:ext>
    </p:extLst>
  </p:cSld>
  <p:clrMapOvr>
    <a:masterClrMapping/>
  </p:clrMapOvr>
  <mc:AlternateContent xmlns:mc="http://schemas.openxmlformats.org/markup-compatibility/2006" xmlns:p14="http://schemas.microsoft.com/office/powerpoint/2010/main">
    <mc:Choice Requires="p14">
      <p:transition spd="slow" p14:dur="2000" advTm="14036"/>
    </mc:Choice>
    <mc:Fallback xmlns="">
      <p:transition spd="slow" advTm="14036"/>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392F6BAF-C2E1-4751-AADC-1AB2D280F5E2}"/>
              </a:ext>
            </a:extLst>
          </p:cNvPr>
          <p:cNvSpPr>
            <a:spLocks noGrp="1"/>
          </p:cNvSpPr>
          <p:nvPr>
            <p:ph type="title"/>
          </p:nvPr>
        </p:nvSpPr>
        <p:spPr>
          <a:xfrm>
            <a:off x="0" y="0"/>
            <a:ext cx="12268200" cy="1057275"/>
          </a:xfrm>
          <a:solidFill>
            <a:srgbClr val="C00000"/>
          </a:solidFill>
        </p:spPr>
        <p:txBody>
          <a:bodyPr>
            <a:normAutofit/>
          </a:bodyPr>
          <a:lstStyle/>
          <a:p>
            <a:pPr algn="ctr"/>
            <a:r>
              <a:rPr lang="en-US" sz="3600" b="1" dirty="0">
                <a:solidFill>
                  <a:schemeClr val="bg1"/>
                </a:solidFill>
                <a:latin typeface="Times New Roman" pitchFamily="18" charset="0"/>
                <a:cs typeface="Times New Roman" pitchFamily="18" charset="0"/>
              </a:rPr>
              <a:t>  Solid waste management</a:t>
            </a:r>
            <a:endParaRPr lang="en-US" sz="4000" b="1" dirty="0">
              <a:solidFill>
                <a:schemeClr val="bg1"/>
              </a:solidFill>
              <a:latin typeface="Times New Roman" pitchFamily="18" charset="0"/>
              <a:cs typeface="Times New Roman" pitchFamily="18" charset="0"/>
            </a:endParaRPr>
          </a:p>
        </p:txBody>
      </p:sp>
      <p:sp>
        <p:nvSpPr>
          <p:cNvPr id="5" name="Rectangle 4">
            <a:extLst>
              <a:ext uri="{FF2B5EF4-FFF2-40B4-BE49-F238E27FC236}">
                <a16:creationId xmlns:a16="http://schemas.microsoft.com/office/drawing/2014/main" xmlns="" id="{887E2B7C-6D88-4C19-B3D0-4622519075B7}"/>
              </a:ext>
            </a:extLst>
          </p:cNvPr>
          <p:cNvSpPr/>
          <p:nvPr/>
        </p:nvSpPr>
        <p:spPr>
          <a:xfrm>
            <a:off x="200023" y="979872"/>
            <a:ext cx="11896725" cy="584775"/>
          </a:xfrm>
          <a:prstGeom prst="rect">
            <a:avLst/>
          </a:prstGeom>
        </p:spPr>
        <p:txBody>
          <a:bodyPr wrap="square">
            <a:spAutoFit/>
          </a:bodyPr>
          <a:lstStyle/>
          <a:p>
            <a:pPr marL="457200" indent="-457200" algn="just">
              <a:buFont typeface="Wingdings" panose="05000000000000000000" pitchFamily="2" charset="2"/>
              <a:buChar char="v"/>
            </a:pPr>
            <a:r>
              <a:rPr lang="en-US" sz="3200" b="1" dirty="0">
                <a:latin typeface="Times New Roman" panose="02020603050405020304" pitchFamily="18" charset="0"/>
                <a:cs typeface="Times New Roman" panose="02020603050405020304" pitchFamily="18" charset="0"/>
              </a:rPr>
              <a:t>Sanitary land-filling </a:t>
            </a:r>
          </a:p>
        </p:txBody>
      </p:sp>
      <p:sp>
        <p:nvSpPr>
          <p:cNvPr id="6" name="TextBox 5">
            <a:extLst>
              <a:ext uri="{FF2B5EF4-FFF2-40B4-BE49-F238E27FC236}">
                <a16:creationId xmlns:a16="http://schemas.microsoft.com/office/drawing/2014/main" xmlns="" id="{B72493F3-AA86-47A0-A3EF-E2DE73451CAC}"/>
              </a:ext>
            </a:extLst>
          </p:cNvPr>
          <p:cNvSpPr txBox="1"/>
          <p:nvPr/>
        </p:nvSpPr>
        <p:spPr>
          <a:xfrm>
            <a:off x="527901" y="1564647"/>
            <a:ext cx="11464076" cy="4893647"/>
          </a:xfrm>
          <a:prstGeom prst="rect">
            <a:avLst/>
          </a:prstGeom>
          <a:noFill/>
        </p:spPr>
        <p:txBody>
          <a:bodyPr wrap="square" rtlCol="0">
            <a:spAutoFit/>
          </a:bodyPr>
          <a:lstStyle/>
          <a:p>
            <a:pPr algn="just"/>
            <a:r>
              <a:rPr lang="en-US" sz="2600" dirty="0">
                <a:latin typeface="Times New Roman" panose="02020603050405020304" pitchFamily="18" charset="0"/>
                <a:cs typeface="Times New Roman" panose="02020603050405020304" pitchFamily="18" charset="0"/>
              </a:rPr>
              <a:t>This is modified form of open dumping in which waste is deposited in layers of about 1.5 m thickness. These layers are covered with soil (20 cm) and compressed by bulldozers. Insecticides like DDT are sprayed on top layer to prevent mosquitoes and flies. The waste undergoes decomposition, stabilizes within a period of 2-12 months and settles down by 20-40% of its original volume.</a:t>
            </a:r>
          </a:p>
          <a:p>
            <a:pPr marL="457200" indent="-457200" algn="just">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Sanitary land-filling is applied for disposing of municipal waste in metros and </a:t>
            </a:r>
            <a:r>
              <a:rPr lang="en-IN" sz="2600" dirty="0">
                <a:latin typeface="Times New Roman" panose="02020603050405020304" pitchFamily="18" charset="0"/>
                <a:cs typeface="Times New Roman" panose="02020603050405020304" pitchFamily="18" charset="0"/>
              </a:rPr>
              <a:t>big cities of India.</a:t>
            </a:r>
          </a:p>
          <a:p>
            <a:pPr marL="457200" indent="-457200" algn="just">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This method is simple, economical, does not require skilled </a:t>
            </a:r>
            <a:r>
              <a:rPr lang="en-US" sz="2600" dirty="0" err="1">
                <a:latin typeface="Times New Roman" panose="02020603050405020304" pitchFamily="18" charset="0"/>
                <a:cs typeface="Times New Roman" panose="02020603050405020304" pitchFamily="18" charset="0"/>
              </a:rPr>
              <a:t>labour</a:t>
            </a:r>
            <a:r>
              <a:rPr lang="en-US" sz="2600" dirty="0">
                <a:latin typeface="Times New Roman" panose="02020603050405020304" pitchFamily="18" charset="0"/>
                <a:cs typeface="Times New Roman" panose="02020603050405020304" pitchFamily="18" charset="0"/>
              </a:rPr>
              <a:t> and costly equipment, does not involve segregation or further processing, and can be done </a:t>
            </a:r>
            <a:r>
              <a:rPr lang="en-IN" sz="2600" dirty="0">
                <a:latin typeface="Times New Roman" panose="02020603050405020304" pitchFamily="18" charset="0"/>
                <a:cs typeface="Times New Roman" panose="02020603050405020304" pitchFamily="18" charset="0"/>
              </a:rPr>
              <a:t>to reclaim low-lying areas.</a:t>
            </a:r>
          </a:p>
          <a:p>
            <a:pPr marL="457200" indent="-457200" algn="just">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Negative aspects include large area requirement, soil requirement for covering, and use of insecticides and risk of ground water pollution.</a:t>
            </a:r>
            <a:endParaRPr lang="en-IN"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50046225"/>
      </p:ext>
    </p:extLst>
  </p:cSld>
  <p:clrMapOvr>
    <a:masterClrMapping/>
  </p:clrMapOvr>
  <mc:AlternateContent xmlns:mc="http://schemas.openxmlformats.org/markup-compatibility/2006" xmlns:p14="http://schemas.microsoft.com/office/powerpoint/2010/main">
    <mc:Choice Requires="p14">
      <p:transition spd="slow" p14:dur="2000" advTm="79591"/>
    </mc:Choice>
    <mc:Fallback xmlns="">
      <p:transition spd="slow" advTm="79591"/>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005012EE-4AF3-4F93-8242-53E29CB4B944}"/>
              </a:ext>
            </a:extLst>
          </p:cNvPr>
          <p:cNvPicPr>
            <a:picLocks noGrp="1" noChangeAspect="1"/>
          </p:cNvPicPr>
          <p:nvPr>
            <p:ph idx="1"/>
          </p:nvPr>
        </p:nvPicPr>
        <p:blipFill>
          <a:blip r:embed="rId2"/>
          <a:stretch>
            <a:fillRect/>
          </a:stretch>
        </p:blipFill>
        <p:spPr>
          <a:xfrm>
            <a:off x="720522" y="523783"/>
            <a:ext cx="5487977" cy="3596688"/>
          </a:xfrm>
          <a:prstGeom prst="rect">
            <a:avLst/>
          </a:prstGeom>
        </p:spPr>
      </p:pic>
      <p:pic>
        <p:nvPicPr>
          <p:cNvPr id="5" name="Picture 4">
            <a:extLst>
              <a:ext uri="{FF2B5EF4-FFF2-40B4-BE49-F238E27FC236}">
                <a16:creationId xmlns:a16="http://schemas.microsoft.com/office/drawing/2014/main" xmlns="" id="{568A34E4-9AC3-45A8-892B-C8B06C2586CB}"/>
              </a:ext>
            </a:extLst>
          </p:cNvPr>
          <p:cNvPicPr>
            <a:picLocks noChangeAspect="1"/>
          </p:cNvPicPr>
          <p:nvPr/>
        </p:nvPicPr>
        <p:blipFill>
          <a:blip r:embed="rId3"/>
          <a:stretch>
            <a:fillRect/>
          </a:stretch>
        </p:blipFill>
        <p:spPr>
          <a:xfrm>
            <a:off x="6208500" y="2829751"/>
            <a:ext cx="5395034" cy="3596689"/>
          </a:xfrm>
          <a:prstGeom prst="rect">
            <a:avLst/>
          </a:prstGeom>
        </p:spPr>
      </p:pic>
    </p:spTree>
    <p:extLst>
      <p:ext uri="{BB962C8B-B14F-4D97-AF65-F5344CB8AC3E}">
        <p14:creationId xmlns:p14="http://schemas.microsoft.com/office/powerpoint/2010/main" val="2324402190"/>
      </p:ext>
    </p:extLst>
  </p:cSld>
  <p:clrMapOvr>
    <a:masterClrMapping/>
  </p:clrMapOvr>
  <mc:AlternateContent xmlns:mc="http://schemas.openxmlformats.org/markup-compatibility/2006" xmlns:p14="http://schemas.microsoft.com/office/powerpoint/2010/main">
    <mc:Choice Requires="p14">
      <p:transition spd="slow" p14:dur="2000" advTm="27798"/>
    </mc:Choice>
    <mc:Fallback xmlns="">
      <p:transition spd="slow" advTm="27798"/>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0617" y="685798"/>
            <a:ext cx="9870206" cy="5551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56286855"/>
      </p:ext>
    </p:extLst>
  </p:cSld>
  <p:clrMapOvr>
    <a:masterClrMapping/>
  </p:clrMapOvr>
  <mc:AlternateContent xmlns:mc="http://schemas.openxmlformats.org/markup-compatibility/2006" xmlns:p14="http://schemas.microsoft.com/office/powerpoint/2010/main">
    <mc:Choice Requires="p14">
      <p:transition spd="slow" p14:dur="2000" advTm="76562"/>
    </mc:Choice>
    <mc:Fallback xmlns="">
      <p:transition spd="slow" advTm="76562"/>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C7908951-2945-4AAD-BCB3-483A468DC434}"/>
              </a:ext>
            </a:extLst>
          </p:cNvPr>
          <p:cNvSpPr>
            <a:spLocks noGrp="1"/>
          </p:cNvSpPr>
          <p:nvPr>
            <p:ph type="title"/>
          </p:nvPr>
        </p:nvSpPr>
        <p:spPr>
          <a:xfrm>
            <a:off x="0" y="0"/>
            <a:ext cx="12268200" cy="1057275"/>
          </a:xfrm>
          <a:solidFill>
            <a:srgbClr val="C00000"/>
          </a:solidFill>
        </p:spPr>
        <p:txBody>
          <a:bodyPr>
            <a:normAutofit/>
          </a:bodyPr>
          <a:lstStyle/>
          <a:p>
            <a:pPr algn="ctr"/>
            <a:r>
              <a:rPr lang="en-US" sz="3600" b="1" dirty="0">
                <a:solidFill>
                  <a:schemeClr val="bg1"/>
                </a:solidFill>
                <a:latin typeface="Times New Roman" pitchFamily="18" charset="0"/>
                <a:cs typeface="Times New Roman" pitchFamily="18" charset="0"/>
              </a:rPr>
              <a:t>  Solid waste management</a:t>
            </a:r>
            <a:endParaRPr lang="en-US" sz="4000" b="1" dirty="0">
              <a:solidFill>
                <a:schemeClr val="bg1"/>
              </a:solidFill>
              <a:latin typeface="Times New Roman" pitchFamily="18" charset="0"/>
              <a:cs typeface="Times New Roman" pitchFamily="18" charset="0"/>
            </a:endParaRPr>
          </a:p>
        </p:txBody>
      </p:sp>
      <p:sp>
        <p:nvSpPr>
          <p:cNvPr id="5" name="Rectangle 4">
            <a:extLst>
              <a:ext uri="{FF2B5EF4-FFF2-40B4-BE49-F238E27FC236}">
                <a16:creationId xmlns:a16="http://schemas.microsoft.com/office/drawing/2014/main" xmlns="" id="{80020D97-2485-4A69-AA11-F463CBFCF44A}"/>
              </a:ext>
            </a:extLst>
          </p:cNvPr>
          <p:cNvSpPr/>
          <p:nvPr/>
        </p:nvSpPr>
        <p:spPr>
          <a:xfrm>
            <a:off x="169681" y="1057275"/>
            <a:ext cx="11943761" cy="2123658"/>
          </a:xfrm>
          <a:prstGeom prst="rect">
            <a:avLst/>
          </a:prstGeom>
        </p:spPr>
        <p:txBody>
          <a:bodyPr wrap="square">
            <a:spAutoFit/>
          </a:bodyPr>
          <a:lstStyle/>
          <a:p>
            <a:pPr marL="285750" indent="-285750">
              <a:buFont typeface="Wingdings" panose="05000000000000000000" pitchFamily="2" charset="2"/>
              <a:buChar char="v"/>
            </a:pPr>
            <a:r>
              <a:rPr lang="en-US" sz="2800" b="1" dirty="0">
                <a:latin typeface="Bookman Old Style,Bold"/>
              </a:rPr>
              <a:t>Composting</a:t>
            </a:r>
          </a:p>
          <a:p>
            <a:pPr algn="just"/>
            <a:r>
              <a:rPr lang="en-US" sz="2600" dirty="0">
                <a:latin typeface="Times New Roman" panose="02020603050405020304" pitchFamily="18" charset="0"/>
                <a:cs typeface="Times New Roman" panose="02020603050405020304" pitchFamily="18" charset="0"/>
              </a:rPr>
              <a:t>It involves biological decomposition of organic substances available in waste, under controlled conditions. It operates in both aerobic and anaerobic conditions. As a result of this volume and harmful effects of waste is reduces. The residue of the process is organic manure which contains minerals and can be applied in agriculture as fertilizer.</a:t>
            </a:r>
            <a:endParaRPr lang="en-IN" sz="2600"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xmlns="" id="{67E1FE21-CB16-42CD-BC68-0EFDE294DAF6}"/>
              </a:ext>
            </a:extLst>
          </p:cNvPr>
          <p:cNvSpPr/>
          <p:nvPr/>
        </p:nvSpPr>
        <p:spPr>
          <a:xfrm>
            <a:off x="169681" y="3197430"/>
            <a:ext cx="11840066" cy="3693319"/>
          </a:xfrm>
          <a:prstGeom prst="rect">
            <a:avLst/>
          </a:prstGeom>
        </p:spPr>
        <p:txBody>
          <a:bodyPr wrap="square">
            <a:spAutoFit/>
          </a:bodyPr>
          <a:lstStyle/>
          <a:p>
            <a:pPr marL="342900" indent="-342900" algn="just">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There are three common methods of composting: (</a:t>
            </a:r>
            <a:r>
              <a:rPr lang="en-US" sz="2600" dirty="0" err="1">
                <a:latin typeface="Times New Roman" panose="02020603050405020304" pitchFamily="18" charset="0"/>
                <a:cs typeface="Times New Roman" panose="02020603050405020304" pitchFamily="18" charset="0"/>
              </a:rPr>
              <a:t>i</a:t>
            </a:r>
            <a:r>
              <a:rPr lang="en-US" sz="2600" dirty="0">
                <a:latin typeface="Times New Roman" panose="02020603050405020304" pitchFamily="18" charset="0"/>
                <a:cs typeface="Times New Roman" panose="02020603050405020304" pitchFamily="18" charset="0"/>
              </a:rPr>
              <a:t>) Trenching based composting (ii) Open window composting and (iii) Mechanical composting.</a:t>
            </a:r>
          </a:p>
          <a:p>
            <a:pPr marL="342900" indent="-342900" algn="just">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Composting is practiced since long in India and it is the best suited to our environment. Composting is an ecofriendly method in which wastes are finally converted into simple compounds of nature. It produces valuable manure which protects soil fertility and reduces soil erosion. It can be practiced even a </a:t>
            </a:r>
            <a:r>
              <a:rPr lang="en-IN" sz="2600" dirty="0">
                <a:latin typeface="Times New Roman" panose="02020603050405020304" pitchFamily="18" charset="0"/>
                <a:cs typeface="Times New Roman" panose="02020603050405020304" pitchFamily="18" charset="0"/>
              </a:rPr>
              <a:t>household level.</a:t>
            </a:r>
            <a:r>
              <a:rPr lang="en-US" sz="2600" dirty="0">
                <a:latin typeface="Times New Roman" panose="02020603050405020304" pitchFamily="18" charset="0"/>
                <a:cs typeface="Times New Roman" panose="02020603050405020304" pitchFamily="18" charset="0"/>
              </a:rPr>
              <a:t> </a:t>
            </a:r>
          </a:p>
          <a:p>
            <a:pPr marL="342900" indent="-342900" algn="just">
              <a:buFont typeface="Wingdings" panose="05000000000000000000" pitchFamily="2" charset="2"/>
              <a:buChar char="ü"/>
            </a:pPr>
            <a:r>
              <a:rPr lang="en-US" sz="2600" dirty="0">
                <a:latin typeface="Times New Roman" panose="02020603050405020304" pitchFamily="18" charset="0"/>
                <a:cs typeface="Times New Roman" panose="02020603050405020304" pitchFamily="18" charset="0"/>
              </a:rPr>
              <a:t>Negative aspects or limitations include its slow processing, production of unpleasant smells, and its applicable only for bio-degradable wastes.</a:t>
            </a:r>
            <a:endParaRPr lang="en-IN" sz="2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09923430"/>
      </p:ext>
    </p:extLst>
  </p:cSld>
  <p:clrMapOvr>
    <a:masterClrMapping/>
  </p:clrMapOvr>
  <mc:AlternateContent xmlns:mc="http://schemas.openxmlformats.org/markup-compatibility/2006" xmlns:p14="http://schemas.microsoft.com/office/powerpoint/2010/main">
    <mc:Choice Requires="p14">
      <p:transition spd="slow" p14:dur="2000" advTm="102727"/>
    </mc:Choice>
    <mc:Fallback xmlns="">
      <p:transition spd="slow" advTm="102727"/>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49D2E769-7268-471D-BF5C-D51C52B372A9}"/>
              </a:ext>
            </a:extLst>
          </p:cNvPr>
          <p:cNvSpPr>
            <a:spLocks noGrp="1"/>
          </p:cNvSpPr>
          <p:nvPr>
            <p:ph type="title"/>
          </p:nvPr>
        </p:nvSpPr>
        <p:spPr>
          <a:xfrm>
            <a:off x="0" y="7937"/>
            <a:ext cx="12268200" cy="1143000"/>
          </a:xfrm>
          <a:solidFill>
            <a:srgbClr val="C00000"/>
          </a:solidFill>
        </p:spPr>
        <p:txBody>
          <a:bodyPr>
            <a:normAutofit fontScale="90000"/>
          </a:bodyPr>
          <a:lstStyle/>
          <a:p>
            <a:pPr algn="ctr"/>
            <a:r>
              <a:rPr lang="en-US" sz="3600" b="1" dirty="0">
                <a:solidFill>
                  <a:schemeClr val="bg1"/>
                </a:solidFill>
                <a:latin typeface="Times New Roman" pitchFamily="18" charset="0"/>
                <a:cs typeface="Times New Roman" pitchFamily="18" charset="0"/>
              </a:rPr>
              <a:t>   </a:t>
            </a:r>
            <a:br>
              <a:rPr lang="en-US" sz="3600" b="1" dirty="0">
                <a:solidFill>
                  <a:schemeClr val="bg1"/>
                </a:solidFill>
                <a:latin typeface="Times New Roman" pitchFamily="18" charset="0"/>
                <a:cs typeface="Times New Roman" pitchFamily="18" charset="0"/>
              </a:rPr>
            </a:br>
            <a:r>
              <a:rPr lang="en-US" sz="4000" b="1" dirty="0">
                <a:solidFill>
                  <a:schemeClr val="bg1"/>
                </a:solidFill>
                <a:latin typeface="Times New Roman" pitchFamily="18" charset="0"/>
                <a:cs typeface="Times New Roman" pitchFamily="18" charset="0"/>
              </a:rPr>
              <a:t>What are Wastes? </a:t>
            </a:r>
            <a:br>
              <a:rPr lang="en-US" sz="4000" b="1" dirty="0">
                <a:solidFill>
                  <a:schemeClr val="bg1"/>
                </a:solidFill>
                <a:latin typeface="Times New Roman" pitchFamily="18" charset="0"/>
                <a:cs typeface="Times New Roman" pitchFamily="18" charset="0"/>
              </a:rPr>
            </a:br>
            <a:endParaRPr lang="en-US" sz="4000" b="1" dirty="0">
              <a:solidFill>
                <a:schemeClr val="bg1"/>
              </a:solidFill>
              <a:latin typeface="Times New Roman" pitchFamily="18" charset="0"/>
              <a:cs typeface="Times New Roman" pitchFamily="18" charset="0"/>
            </a:endParaRPr>
          </a:p>
        </p:txBody>
      </p:sp>
      <p:sp>
        <p:nvSpPr>
          <p:cNvPr id="3" name="Rectangle 2">
            <a:extLst>
              <a:ext uri="{FF2B5EF4-FFF2-40B4-BE49-F238E27FC236}">
                <a16:creationId xmlns:a16="http://schemas.microsoft.com/office/drawing/2014/main" xmlns="" id="{7889A0CF-EAD6-4DAF-A05B-2F8D0160EE4B}"/>
              </a:ext>
            </a:extLst>
          </p:cNvPr>
          <p:cNvSpPr/>
          <p:nvPr/>
        </p:nvSpPr>
        <p:spPr>
          <a:xfrm>
            <a:off x="289088" y="1319829"/>
            <a:ext cx="11613823" cy="1815882"/>
          </a:xfrm>
          <a:prstGeom prst="rect">
            <a:avLst/>
          </a:prstGeom>
        </p:spPr>
        <p:txBody>
          <a:bodyPr wrap="square">
            <a:spAutoFit/>
          </a:bodyPr>
          <a:lstStyle/>
          <a:p>
            <a:pPr marL="457200" indent="-457200" algn="just">
              <a:buFont typeface="Wingdings" panose="05000000000000000000" pitchFamily="2" charset="2"/>
              <a:buChar char="ü"/>
            </a:pPr>
            <a:r>
              <a:rPr lang="en-US" sz="2800" dirty="0">
                <a:solidFill>
                  <a:srgbClr val="464653"/>
                </a:solidFill>
                <a:latin typeface="Times New Roman" panose="02020603050405020304" pitchFamily="18" charset="0"/>
                <a:cs typeface="Times New Roman" panose="02020603050405020304" pitchFamily="18" charset="0"/>
              </a:rPr>
              <a:t>It is defined as: Waste is any unwanted or useless materials.</a:t>
            </a:r>
          </a:p>
          <a:p>
            <a:pPr marL="457200" indent="-457200" algn="just">
              <a:buFont typeface="Wingdings" panose="05000000000000000000" pitchFamily="2" charset="2"/>
              <a:buChar char="ü"/>
            </a:pPr>
            <a:r>
              <a:rPr lang="en-US" sz="2800" dirty="0">
                <a:solidFill>
                  <a:srgbClr val="464653"/>
                </a:solidFill>
                <a:latin typeface="Times New Roman" panose="02020603050405020304" pitchFamily="18" charset="0"/>
                <a:cs typeface="Times New Roman" panose="02020603050405020304" pitchFamily="18" charset="0"/>
              </a:rPr>
              <a:t>Waste is also known as rubbish, trash, refuse, garbage or junk</a:t>
            </a:r>
          </a:p>
          <a:p>
            <a:pPr marL="457200" indent="-457200" algn="just">
              <a:buFont typeface="Wingdings" panose="05000000000000000000" pitchFamily="2" charset="2"/>
              <a:buChar char="ü"/>
            </a:pPr>
            <a:r>
              <a:rPr lang="en-US" sz="2800" dirty="0">
                <a:solidFill>
                  <a:srgbClr val="464653"/>
                </a:solidFill>
                <a:latin typeface="Times New Roman" panose="02020603050405020304" pitchFamily="18" charset="0"/>
                <a:cs typeface="Times New Roman" panose="02020603050405020304" pitchFamily="18" charset="0"/>
              </a:rPr>
              <a:t>In biology, waste is any of the many unwanted substances expelled from living organisms, metabolic waste; such as urea </a:t>
            </a:r>
            <a:r>
              <a:rPr lang="en-IN" sz="2800" dirty="0">
                <a:solidFill>
                  <a:srgbClr val="464653"/>
                </a:solidFill>
                <a:latin typeface="Times New Roman" panose="02020603050405020304" pitchFamily="18" charset="0"/>
                <a:cs typeface="Times New Roman" panose="02020603050405020304" pitchFamily="18" charset="0"/>
              </a:rPr>
              <a:t>and sweat.</a:t>
            </a:r>
            <a:endParaRPr lang="en-IN" sz="2800" dirty="0">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xmlns="" id="{5CC78F4F-7E23-49EB-8561-0221A078EDE0}"/>
              </a:ext>
            </a:extLst>
          </p:cNvPr>
          <p:cNvPicPr>
            <a:picLocks noChangeAspect="1"/>
          </p:cNvPicPr>
          <p:nvPr/>
        </p:nvPicPr>
        <p:blipFill rotWithShape="1">
          <a:blip r:embed="rId4"/>
          <a:srcRect r="2138"/>
          <a:stretch/>
        </p:blipFill>
        <p:spPr>
          <a:xfrm>
            <a:off x="5973902" y="3428998"/>
            <a:ext cx="4976193" cy="3128595"/>
          </a:xfrm>
          <a:prstGeom prst="rect">
            <a:avLst/>
          </a:prstGeom>
        </p:spPr>
      </p:pic>
      <p:pic>
        <p:nvPicPr>
          <p:cNvPr id="8" name="Picture 7">
            <a:extLst>
              <a:ext uri="{FF2B5EF4-FFF2-40B4-BE49-F238E27FC236}">
                <a16:creationId xmlns:a16="http://schemas.microsoft.com/office/drawing/2014/main" xmlns="" id="{6CCEB700-3C51-41BB-AA82-4411DC26706A}"/>
              </a:ext>
            </a:extLst>
          </p:cNvPr>
          <p:cNvPicPr>
            <a:picLocks noChangeAspect="1"/>
          </p:cNvPicPr>
          <p:nvPr/>
        </p:nvPicPr>
        <p:blipFill>
          <a:blip r:embed="rId5"/>
          <a:stretch>
            <a:fillRect/>
          </a:stretch>
        </p:blipFill>
        <p:spPr>
          <a:xfrm>
            <a:off x="1241905" y="3428998"/>
            <a:ext cx="4357619" cy="3128595"/>
          </a:xfrm>
          <a:prstGeom prst="rect">
            <a:avLst/>
          </a:prstGeom>
        </p:spPr>
      </p:pic>
      <p:pic>
        <p:nvPicPr>
          <p:cNvPr id="2" name="Audio 1">
            <a:hlinkClick r:id="" action="ppaction://media"/>
            <a:extLst>
              <a:ext uri="{FF2B5EF4-FFF2-40B4-BE49-F238E27FC236}">
                <a16:creationId xmlns:a16="http://schemas.microsoft.com/office/drawing/2014/main" xmlns="" id="{87B28DA4-C4BE-4B19-9F81-2F4E9A0BF60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4153900752"/>
      </p:ext>
    </p:extLst>
  </p:cSld>
  <p:clrMapOvr>
    <a:masterClrMapping/>
  </p:clrMapOvr>
  <mc:AlternateContent xmlns:mc="http://schemas.openxmlformats.org/markup-compatibility/2006" xmlns:p14="http://schemas.microsoft.com/office/powerpoint/2010/main">
    <mc:Choice Requires="p14">
      <p:transition spd="slow" p14:dur="2000" advTm="33568"/>
    </mc:Choice>
    <mc:Fallback xmlns="">
      <p:transition spd="slow" advTm="33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9A6494-A965-45EF-9A00-750AC1341634}"/>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xmlns="" id="{F586390F-BE4C-4DE6-A86E-E1F3BA96A05C}"/>
              </a:ext>
            </a:extLst>
          </p:cNvPr>
          <p:cNvPicPr>
            <a:picLocks noGrp="1" noChangeAspect="1"/>
          </p:cNvPicPr>
          <p:nvPr>
            <p:ph idx="1"/>
          </p:nvPr>
        </p:nvPicPr>
        <p:blipFill>
          <a:blip r:embed="rId2"/>
          <a:stretch>
            <a:fillRect/>
          </a:stretch>
        </p:blipFill>
        <p:spPr>
          <a:xfrm>
            <a:off x="726988" y="461638"/>
            <a:ext cx="10738023" cy="5619566"/>
          </a:xfrm>
          <a:prstGeom prst="rect">
            <a:avLst/>
          </a:prstGeom>
        </p:spPr>
      </p:pic>
    </p:spTree>
    <p:extLst>
      <p:ext uri="{BB962C8B-B14F-4D97-AF65-F5344CB8AC3E}">
        <p14:creationId xmlns:p14="http://schemas.microsoft.com/office/powerpoint/2010/main" val="908847840"/>
      </p:ext>
    </p:extLst>
  </p:cSld>
  <p:clrMapOvr>
    <a:masterClrMapping/>
  </p:clrMapOvr>
  <mc:AlternateContent xmlns:mc="http://schemas.openxmlformats.org/markup-compatibility/2006" xmlns:p14="http://schemas.microsoft.com/office/powerpoint/2010/main">
    <mc:Choice Requires="p14">
      <p:transition spd="slow" p14:dur="2000" advTm="34226"/>
    </mc:Choice>
    <mc:Fallback xmlns="">
      <p:transition spd="slow" advTm="34226"/>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43DCC2FF-671B-48EA-A425-076E35F82AAF}"/>
              </a:ext>
            </a:extLst>
          </p:cNvPr>
          <p:cNvSpPr>
            <a:spLocks noGrp="1"/>
          </p:cNvSpPr>
          <p:nvPr>
            <p:ph type="title"/>
          </p:nvPr>
        </p:nvSpPr>
        <p:spPr>
          <a:xfrm>
            <a:off x="0" y="0"/>
            <a:ext cx="12268200" cy="1057275"/>
          </a:xfrm>
          <a:solidFill>
            <a:srgbClr val="C00000"/>
          </a:solidFill>
        </p:spPr>
        <p:txBody>
          <a:bodyPr>
            <a:normAutofit/>
          </a:bodyPr>
          <a:lstStyle/>
          <a:p>
            <a:pPr algn="ctr"/>
            <a:r>
              <a:rPr lang="en-US" sz="3600" b="1" dirty="0">
                <a:solidFill>
                  <a:schemeClr val="bg1"/>
                </a:solidFill>
                <a:latin typeface="Times New Roman" pitchFamily="18" charset="0"/>
                <a:cs typeface="Times New Roman" pitchFamily="18" charset="0"/>
              </a:rPr>
              <a:t>  Solid waste management</a:t>
            </a:r>
            <a:endParaRPr lang="en-US" sz="4000" b="1" dirty="0">
              <a:solidFill>
                <a:schemeClr val="bg1"/>
              </a:solidFill>
              <a:latin typeface="Times New Roman" pitchFamily="18" charset="0"/>
              <a:cs typeface="Times New Roman" pitchFamily="18" charset="0"/>
            </a:endParaRPr>
          </a:p>
        </p:txBody>
      </p:sp>
      <p:sp>
        <p:nvSpPr>
          <p:cNvPr id="5" name="Rectangle 4">
            <a:extLst>
              <a:ext uri="{FF2B5EF4-FFF2-40B4-BE49-F238E27FC236}">
                <a16:creationId xmlns:a16="http://schemas.microsoft.com/office/drawing/2014/main" xmlns="" id="{2C3C2101-C731-40C3-8AD0-192BB381219B}"/>
              </a:ext>
            </a:extLst>
          </p:cNvPr>
          <p:cNvSpPr/>
          <p:nvPr/>
        </p:nvSpPr>
        <p:spPr>
          <a:xfrm>
            <a:off x="103694" y="1057275"/>
            <a:ext cx="11885631" cy="2739211"/>
          </a:xfrm>
          <a:prstGeom prst="rect">
            <a:avLst/>
          </a:prstGeom>
        </p:spPr>
        <p:txBody>
          <a:bodyPr wrap="square">
            <a:spAutoFit/>
          </a:bodyPr>
          <a:lstStyle/>
          <a:p>
            <a:pPr marL="457200" indent="-457200">
              <a:buFont typeface="Wingdings" panose="05000000000000000000" pitchFamily="2" charset="2"/>
              <a:buChar char="v"/>
            </a:pPr>
            <a:r>
              <a:rPr lang="en-US" sz="3200" b="1" dirty="0">
                <a:latin typeface="Bookman Old Style,Bold"/>
              </a:rPr>
              <a:t>Incineration: </a:t>
            </a:r>
          </a:p>
          <a:p>
            <a:pPr algn="just"/>
            <a:r>
              <a:rPr lang="en-US" sz="2800" dirty="0">
                <a:latin typeface="Times New Roman" panose="02020603050405020304" pitchFamily="18" charset="0"/>
                <a:cs typeface="Times New Roman" panose="02020603050405020304" pitchFamily="18" charset="0"/>
              </a:rPr>
              <a:t>Waste is burnt in controlled manner, at high temperature (700</a:t>
            </a:r>
            <a:r>
              <a:rPr lang="en-US" sz="2800" baseline="30000" dirty="0">
                <a:latin typeface="Times New Roman" panose="02020603050405020304" pitchFamily="18" charset="0"/>
                <a:cs typeface="Times New Roman" panose="02020603050405020304" pitchFamily="18" charset="0"/>
              </a:rPr>
              <a:t>0</a:t>
            </a:r>
            <a:r>
              <a:rPr lang="en-US" sz="2800" dirty="0">
                <a:latin typeface="Times New Roman" panose="02020603050405020304" pitchFamily="18" charset="0"/>
                <a:cs typeface="Times New Roman" panose="02020603050405020304" pitchFamily="18" charset="0"/>
              </a:rPr>
              <a:t>-1000</a:t>
            </a:r>
            <a:r>
              <a:rPr lang="en-US" sz="2800" baseline="30000" dirty="0">
                <a:latin typeface="Times New Roman" panose="02020603050405020304" pitchFamily="18" charset="0"/>
                <a:cs typeface="Times New Roman" panose="02020603050405020304" pitchFamily="18" charset="0"/>
              </a:rPr>
              <a:t>0</a:t>
            </a:r>
            <a:r>
              <a:rPr lang="en-US" sz="2800" dirty="0">
                <a:latin typeface="Times New Roman" panose="02020603050405020304" pitchFamily="18" charset="0"/>
                <a:cs typeface="Times New Roman" panose="02020603050405020304" pitchFamily="18" charset="0"/>
              </a:rPr>
              <a:t>C) in a large furnace known as incinerator. Prior to burning non-combustible items (e.g., metals, glass, crockery etc.) are segregated and removed. The combustion process produces CO</a:t>
            </a:r>
            <a:r>
              <a:rPr lang="en-US" sz="2800" baseline="-25000" dirty="0">
                <a:latin typeface="Times New Roman" panose="02020603050405020304" pitchFamily="18" charset="0"/>
                <a:cs typeface="Times New Roman" panose="02020603050405020304" pitchFamily="18" charset="0"/>
              </a:rPr>
              <a:t>2</a:t>
            </a:r>
            <a:r>
              <a:rPr lang="en-US" sz="2800" dirty="0">
                <a:latin typeface="Times New Roman" panose="02020603050405020304" pitchFamily="18" charset="0"/>
                <a:cs typeface="Times New Roman" panose="02020603050405020304" pitchFamily="18" charset="0"/>
              </a:rPr>
              <a:t>, N</a:t>
            </a:r>
            <a:r>
              <a:rPr lang="en-US" sz="2800" baseline="-25000" dirty="0">
                <a:latin typeface="Times New Roman" panose="02020603050405020304" pitchFamily="18" charset="0"/>
                <a:cs typeface="Times New Roman" panose="02020603050405020304" pitchFamily="18" charset="0"/>
              </a:rPr>
              <a:t>2</a:t>
            </a:r>
            <a:r>
              <a:rPr lang="en-US" sz="2800" dirty="0">
                <a:latin typeface="Times New Roman" panose="02020603050405020304" pitchFamily="18" charset="0"/>
                <a:cs typeface="Times New Roman" panose="02020603050405020304" pitchFamily="18" charset="0"/>
              </a:rPr>
              <a:t> and water </a:t>
            </a:r>
            <a:r>
              <a:rPr lang="en-US" sz="2800" dirty="0" err="1">
                <a:latin typeface="Times New Roman" panose="02020603050405020304" pitchFamily="18" charset="0"/>
                <a:cs typeface="Times New Roman" panose="02020603050405020304" pitchFamily="18" charset="0"/>
              </a:rPr>
              <a:t>vapour</a:t>
            </a:r>
            <a:r>
              <a:rPr lang="en-US" sz="2800" dirty="0">
                <a:latin typeface="Times New Roman" panose="02020603050405020304" pitchFamily="18" charset="0"/>
                <a:cs typeface="Times New Roman" panose="02020603050405020304" pitchFamily="18" charset="0"/>
              </a:rPr>
              <a:t>. Waste reduces to ash which is only 10% of original volume.</a:t>
            </a:r>
            <a:endParaRPr lang="en-IN" sz="28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xmlns="" id="{2C1D352C-1133-468F-ABB1-04CC9801118B}"/>
              </a:ext>
            </a:extLst>
          </p:cNvPr>
          <p:cNvSpPr txBox="1"/>
          <p:nvPr/>
        </p:nvSpPr>
        <p:spPr>
          <a:xfrm>
            <a:off x="153184" y="3749457"/>
            <a:ext cx="11786650" cy="3108543"/>
          </a:xfrm>
          <a:prstGeom prst="rect">
            <a:avLst/>
          </a:prstGeom>
          <a:noFill/>
        </p:spPr>
        <p:txBody>
          <a:bodyPr wrap="square" rtlCol="0">
            <a:spAutoFit/>
          </a:bodyPr>
          <a:lstStyle/>
          <a:p>
            <a:pPr marL="457200" indent="-457200" algn="just">
              <a:buFont typeface="Wingdings" panose="05000000000000000000" pitchFamily="2" charset="2"/>
              <a:buChar char="ü"/>
            </a:pPr>
            <a:r>
              <a:rPr lang="en-US" sz="2800" dirty="0">
                <a:latin typeface="Times New Roman" panose="02020603050405020304" pitchFamily="18" charset="0"/>
                <a:cs typeface="Times New Roman" panose="02020603050405020304" pitchFamily="18" charset="0"/>
              </a:rPr>
              <a:t>Incineration is commonly adopted for disposing of hazardous toxic waste in</a:t>
            </a:r>
          </a:p>
          <a:p>
            <a:pPr algn="just"/>
            <a:r>
              <a:rPr lang="en-US" sz="2800" dirty="0">
                <a:latin typeface="Times New Roman" panose="02020603050405020304" pitchFamily="18" charset="0"/>
                <a:cs typeface="Times New Roman" panose="02020603050405020304" pitchFamily="18" charset="0"/>
              </a:rPr>
              <a:t>      India. It is more common in developed countries.</a:t>
            </a:r>
          </a:p>
          <a:p>
            <a:pPr marL="457200" indent="-457200" algn="just">
              <a:buFont typeface="Wingdings" panose="05000000000000000000" pitchFamily="2" charset="2"/>
              <a:buChar char="ü"/>
            </a:pPr>
            <a:r>
              <a:rPr lang="en-US" sz="2800" dirty="0">
                <a:latin typeface="Times New Roman" panose="02020603050405020304" pitchFamily="18" charset="0"/>
                <a:cs typeface="Times New Roman" panose="02020603050405020304" pitchFamily="18" charset="0"/>
              </a:rPr>
              <a:t>This method is quick, require little space, involve less transportation cost, highly reduce volume of waste and provide safest disposal.</a:t>
            </a:r>
          </a:p>
          <a:p>
            <a:pPr marL="457200" indent="-457200" algn="just">
              <a:buFont typeface="Wingdings" panose="05000000000000000000" pitchFamily="2" charset="2"/>
              <a:buChar char="ü"/>
            </a:pPr>
            <a:r>
              <a:rPr lang="en-US" sz="2800" dirty="0">
                <a:latin typeface="Times New Roman" panose="02020603050405020304" pitchFamily="18" charset="0"/>
                <a:cs typeface="Times New Roman" panose="02020603050405020304" pitchFamily="18" charset="0"/>
              </a:rPr>
              <a:t>Negative aspects include high capital (initial) and operating cost, need of skilled manpower and air pollution. Besides it, segregation of waste and final disposal of ash is also required.</a:t>
            </a:r>
            <a:endParaRPr lang="en-IN" sz="2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37191629"/>
      </p:ext>
    </p:extLst>
  </p:cSld>
  <p:clrMapOvr>
    <a:masterClrMapping/>
  </p:clrMapOvr>
  <mc:AlternateContent xmlns:mc="http://schemas.openxmlformats.org/markup-compatibility/2006" xmlns:p14="http://schemas.microsoft.com/office/powerpoint/2010/main">
    <mc:Choice Requires="p14">
      <p:transition spd="slow" p14:dur="2000" advTm="79642"/>
    </mc:Choice>
    <mc:Fallback xmlns="">
      <p:transition spd="slow" advTm="79642"/>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B6E1561-A4CD-4194-AFD8-4A424A2E4533}"/>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xmlns="" id="{B57A25E3-052C-4395-81F1-E0719A04E6CB}"/>
              </a:ext>
            </a:extLst>
          </p:cNvPr>
          <p:cNvPicPr>
            <a:picLocks noGrp="1" noChangeAspect="1"/>
          </p:cNvPicPr>
          <p:nvPr>
            <p:ph idx="1"/>
          </p:nvPr>
        </p:nvPicPr>
        <p:blipFill>
          <a:blip r:embed="rId2"/>
          <a:stretch>
            <a:fillRect/>
          </a:stretch>
        </p:blipFill>
        <p:spPr>
          <a:xfrm>
            <a:off x="454888" y="365125"/>
            <a:ext cx="4862835" cy="2944759"/>
          </a:xfrm>
          <a:prstGeom prst="rect">
            <a:avLst/>
          </a:prstGeom>
        </p:spPr>
      </p:pic>
      <p:pic>
        <p:nvPicPr>
          <p:cNvPr id="5" name="Picture 4">
            <a:extLst>
              <a:ext uri="{FF2B5EF4-FFF2-40B4-BE49-F238E27FC236}">
                <a16:creationId xmlns:a16="http://schemas.microsoft.com/office/drawing/2014/main" xmlns="" id="{13C2FF2A-2C2E-4634-9497-ECB8C28F76FE}"/>
              </a:ext>
            </a:extLst>
          </p:cNvPr>
          <p:cNvPicPr>
            <a:picLocks noChangeAspect="1"/>
          </p:cNvPicPr>
          <p:nvPr/>
        </p:nvPicPr>
        <p:blipFill>
          <a:blip r:embed="rId3"/>
          <a:stretch>
            <a:fillRect/>
          </a:stretch>
        </p:blipFill>
        <p:spPr>
          <a:xfrm>
            <a:off x="104557" y="3803608"/>
            <a:ext cx="5310820" cy="2987336"/>
          </a:xfrm>
          <a:prstGeom prst="rect">
            <a:avLst/>
          </a:prstGeom>
        </p:spPr>
      </p:pic>
      <p:pic>
        <p:nvPicPr>
          <p:cNvPr id="6" name="Picture 5">
            <a:extLst>
              <a:ext uri="{FF2B5EF4-FFF2-40B4-BE49-F238E27FC236}">
                <a16:creationId xmlns:a16="http://schemas.microsoft.com/office/drawing/2014/main" xmlns="" id="{50475E1A-DF5D-4928-882F-2A018C8D442E}"/>
              </a:ext>
            </a:extLst>
          </p:cNvPr>
          <p:cNvPicPr>
            <a:picLocks noChangeAspect="1"/>
          </p:cNvPicPr>
          <p:nvPr/>
        </p:nvPicPr>
        <p:blipFill>
          <a:blip r:embed="rId4"/>
          <a:stretch>
            <a:fillRect/>
          </a:stretch>
        </p:blipFill>
        <p:spPr>
          <a:xfrm>
            <a:off x="6168683" y="452661"/>
            <a:ext cx="5310821" cy="2944759"/>
          </a:xfrm>
          <a:prstGeom prst="rect">
            <a:avLst/>
          </a:prstGeom>
        </p:spPr>
      </p:pic>
      <p:pic>
        <p:nvPicPr>
          <p:cNvPr id="7" name="Picture 6">
            <a:extLst>
              <a:ext uri="{FF2B5EF4-FFF2-40B4-BE49-F238E27FC236}">
                <a16:creationId xmlns:a16="http://schemas.microsoft.com/office/drawing/2014/main" xmlns="" id="{890F41E3-2EA4-401D-94D6-716974D84499}"/>
              </a:ext>
            </a:extLst>
          </p:cNvPr>
          <p:cNvPicPr>
            <a:picLocks noChangeAspect="1"/>
          </p:cNvPicPr>
          <p:nvPr/>
        </p:nvPicPr>
        <p:blipFill>
          <a:blip r:embed="rId5"/>
          <a:stretch>
            <a:fillRect/>
          </a:stretch>
        </p:blipFill>
        <p:spPr>
          <a:xfrm>
            <a:off x="6222628" y="3870664"/>
            <a:ext cx="5202933" cy="2853225"/>
          </a:xfrm>
          <a:prstGeom prst="rect">
            <a:avLst/>
          </a:prstGeom>
        </p:spPr>
      </p:pic>
    </p:spTree>
    <p:extLst>
      <p:ext uri="{BB962C8B-B14F-4D97-AF65-F5344CB8AC3E}">
        <p14:creationId xmlns:p14="http://schemas.microsoft.com/office/powerpoint/2010/main" val="3487973357"/>
      </p:ext>
    </p:extLst>
  </p:cSld>
  <p:clrMapOvr>
    <a:masterClrMapping/>
  </p:clrMapOvr>
  <mc:AlternateContent xmlns:mc="http://schemas.openxmlformats.org/markup-compatibility/2006" xmlns:p14="http://schemas.microsoft.com/office/powerpoint/2010/main">
    <mc:Choice Requires="p14">
      <p:transition spd="slow" p14:dur="2000" advTm="68180"/>
    </mc:Choice>
    <mc:Fallback xmlns="">
      <p:transition spd="slow" advTm="68180"/>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FBBBEB7D-E658-42F7-AE3E-5ABDA1821FBA}"/>
              </a:ext>
            </a:extLst>
          </p:cNvPr>
          <p:cNvSpPr>
            <a:spLocks noGrp="1"/>
          </p:cNvSpPr>
          <p:nvPr>
            <p:ph type="title"/>
          </p:nvPr>
        </p:nvSpPr>
        <p:spPr>
          <a:xfrm>
            <a:off x="0" y="0"/>
            <a:ext cx="12268200" cy="1057275"/>
          </a:xfrm>
          <a:solidFill>
            <a:srgbClr val="C00000"/>
          </a:solidFill>
        </p:spPr>
        <p:txBody>
          <a:bodyPr>
            <a:normAutofit/>
          </a:bodyPr>
          <a:lstStyle/>
          <a:p>
            <a:pPr algn="ctr"/>
            <a:r>
              <a:rPr lang="en-US" sz="3600" b="1" dirty="0">
                <a:solidFill>
                  <a:schemeClr val="bg1"/>
                </a:solidFill>
                <a:latin typeface="Times New Roman" pitchFamily="18" charset="0"/>
                <a:cs typeface="Times New Roman" pitchFamily="18" charset="0"/>
              </a:rPr>
              <a:t>  Solid waste management</a:t>
            </a:r>
            <a:endParaRPr lang="en-US" sz="4000" b="1" dirty="0">
              <a:solidFill>
                <a:schemeClr val="bg1"/>
              </a:solidFill>
              <a:latin typeface="Times New Roman" pitchFamily="18" charset="0"/>
              <a:cs typeface="Times New Roman" pitchFamily="18" charset="0"/>
            </a:endParaRPr>
          </a:p>
        </p:txBody>
      </p:sp>
      <p:sp>
        <p:nvSpPr>
          <p:cNvPr id="5" name="Rectangle 4">
            <a:extLst>
              <a:ext uri="{FF2B5EF4-FFF2-40B4-BE49-F238E27FC236}">
                <a16:creationId xmlns:a16="http://schemas.microsoft.com/office/drawing/2014/main" xmlns="" id="{551C087C-115A-4477-951D-1FD6FF2EAA0E}"/>
              </a:ext>
            </a:extLst>
          </p:cNvPr>
          <p:cNvSpPr/>
          <p:nvPr/>
        </p:nvSpPr>
        <p:spPr>
          <a:xfrm>
            <a:off x="180680" y="1057275"/>
            <a:ext cx="11830639" cy="2308324"/>
          </a:xfrm>
          <a:prstGeom prst="rect">
            <a:avLst/>
          </a:prstGeom>
        </p:spPr>
        <p:txBody>
          <a:bodyPr wrap="square">
            <a:spAutoFit/>
          </a:bodyPr>
          <a:lstStyle/>
          <a:p>
            <a:pPr marL="457200" indent="-457200">
              <a:buFont typeface="Wingdings" panose="05000000000000000000" pitchFamily="2" charset="2"/>
              <a:buChar char="v"/>
            </a:pPr>
            <a:r>
              <a:rPr lang="en-US" sz="3200" b="1" dirty="0">
                <a:latin typeface="Bookman Old Style,Bold"/>
              </a:rPr>
              <a:t>Pyrolysis or destructive distillation</a:t>
            </a:r>
          </a:p>
          <a:p>
            <a:pPr algn="just"/>
            <a:r>
              <a:rPr lang="en-US" sz="2800" dirty="0">
                <a:latin typeface="Times New Roman" panose="02020603050405020304" pitchFamily="18" charset="0"/>
                <a:cs typeface="Times New Roman" panose="02020603050405020304" pitchFamily="18" charset="0"/>
              </a:rPr>
              <a:t>In this method waste is heated at high temperature (700</a:t>
            </a:r>
            <a:r>
              <a:rPr lang="en-US" sz="2800" baseline="30000" dirty="0">
                <a:latin typeface="Times New Roman" panose="02020603050405020304" pitchFamily="18" charset="0"/>
                <a:cs typeface="Times New Roman" panose="02020603050405020304" pitchFamily="18" charset="0"/>
              </a:rPr>
              <a:t>0</a:t>
            </a:r>
            <a:r>
              <a:rPr lang="en-US" sz="2800" dirty="0">
                <a:latin typeface="Times New Roman" panose="02020603050405020304" pitchFamily="18" charset="0"/>
                <a:cs typeface="Times New Roman" panose="02020603050405020304" pitchFamily="18" charset="0"/>
              </a:rPr>
              <a:t>-1000</a:t>
            </a:r>
            <a:r>
              <a:rPr lang="en-US" sz="2800" baseline="30000" dirty="0">
                <a:latin typeface="Times New Roman" panose="02020603050405020304" pitchFamily="18" charset="0"/>
                <a:cs typeface="Times New Roman" panose="02020603050405020304" pitchFamily="18" charset="0"/>
              </a:rPr>
              <a:t>0</a:t>
            </a:r>
            <a:r>
              <a:rPr lang="en-US" sz="2800" dirty="0">
                <a:latin typeface="Times New Roman" panose="02020603050405020304" pitchFamily="18" charset="0"/>
                <a:cs typeface="Times New Roman" panose="02020603050405020304" pitchFamily="18" charset="0"/>
              </a:rPr>
              <a:t>C), but in anaerobic conditions (low or no O</a:t>
            </a:r>
            <a:r>
              <a:rPr lang="en-US" sz="2800" baseline="-25000" dirty="0">
                <a:latin typeface="Times New Roman" panose="02020603050405020304" pitchFamily="18" charset="0"/>
                <a:cs typeface="Times New Roman" panose="02020603050405020304" pitchFamily="18" charset="0"/>
              </a:rPr>
              <a:t>2</a:t>
            </a:r>
            <a:r>
              <a:rPr lang="en-US" sz="2800" dirty="0">
                <a:latin typeface="Times New Roman" panose="02020603050405020304" pitchFamily="18" charset="0"/>
                <a:cs typeface="Times New Roman" panose="02020603050405020304" pitchFamily="18" charset="0"/>
              </a:rPr>
              <a:t>). Unlike incineration, Pyrolysis is exothermic process which is meant to recover chemical energy of organic wastes. The process converts organic wastes into CO, CO</a:t>
            </a:r>
            <a:r>
              <a:rPr lang="en-US" sz="2800" baseline="-25000" dirty="0">
                <a:latin typeface="Times New Roman" panose="02020603050405020304" pitchFamily="18" charset="0"/>
                <a:cs typeface="Times New Roman" panose="02020603050405020304" pitchFamily="18" charset="0"/>
              </a:rPr>
              <a:t>2</a:t>
            </a:r>
            <a:r>
              <a:rPr lang="en-US" sz="2800" dirty="0">
                <a:latin typeface="Times New Roman" panose="02020603050405020304" pitchFamily="18" charset="0"/>
                <a:cs typeface="Times New Roman" panose="02020603050405020304" pitchFamily="18" charset="0"/>
              </a:rPr>
              <a:t>, CH</a:t>
            </a:r>
            <a:r>
              <a:rPr lang="en-US" sz="2800" baseline="-25000" dirty="0">
                <a:latin typeface="Times New Roman" panose="02020603050405020304" pitchFamily="18" charset="0"/>
                <a:cs typeface="Times New Roman" panose="02020603050405020304" pitchFamily="18" charset="0"/>
              </a:rPr>
              <a:t>4</a:t>
            </a:r>
            <a:r>
              <a:rPr lang="en-US" sz="2800" dirty="0">
                <a:latin typeface="Times New Roman" panose="02020603050405020304" pitchFamily="18" charset="0"/>
                <a:cs typeface="Times New Roman" panose="02020603050405020304" pitchFamily="18" charset="0"/>
              </a:rPr>
              <a:t>, </a:t>
            </a:r>
            <a:r>
              <a:rPr lang="en-IN" sz="2800" dirty="0">
                <a:latin typeface="Times New Roman" panose="02020603050405020304" pitchFamily="18" charset="0"/>
                <a:cs typeface="Times New Roman" panose="02020603050405020304" pitchFamily="18" charset="0"/>
              </a:rPr>
              <a:t>tar etc.</a:t>
            </a:r>
          </a:p>
        </p:txBody>
      </p:sp>
      <p:sp>
        <p:nvSpPr>
          <p:cNvPr id="6" name="TextBox 5">
            <a:extLst>
              <a:ext uri="{FF2B5EF4-FFF2-40B4-BE49-F238E27FC236}">
                <a16:creationId xmlns:a16="http://schemas.microsoft.com/office/drawing/2014/main" xmlns="" id="{958D1986-5F24-4DF4-8B5B-752076B3A5B0}"/>
              </a:ext>
            </a:extLst>
          </p:cNvPr>
          <p:cNvSpPr txBox="1"/>
          <p:nvPr/>
        </p:nvSpPr>
        <p:spPr>
          <a:xfrm>
            <a:off x="180680" y="3256734"/>
            <a:ext cx="11830639" cy="954107"/>
          </a:xfrm>
          <a:prstGeom prst="rect">
            <a:avLst/>
          </a:prstGeom>
          <a:noFill/>
        </p:spPr>
        <p:txBody>
          <a:bodyPr wrap="square" rtlCol="0">
            <a:spAutoFit/>
          </a:bodyPr>
          <a:lstStyle/>
          <a:p>
            <a:pPr marL="285750" indent="-285750" algn="just">
              <a:buFont typeface="Wingdings" panose="05000000000000000000" pitchFamily="2" charset="2"/>
              <a:buChar char="ü"/>
            </a:pPr>
            <a:r>
              <a:rPr lang="en-US" sz="2800" dirty="0">
                <a:latin typeface="Times New Roman" panose="02020603050405020304" pitchFamily="18" charset="0"/>
                <a:cs typeface="Times New Roman" panose="02020603050405020304" pitchFamily="18" charset="0"/>
              </a:rPr>
              <a:t>It is less frequently applied method in India. Its merits and demerits resembles </a:t>
            </a:r>
            <a:r>
              <a:rPr lang="en-IN" sz="2800" dirty="0">
                <a:latin typeface="Times New Roman" panose="02020603050405020304" pitchFamily="18" charset="0"/>
                <a:cs typeface="Times New Roman" panose="02020603050405020304" pitchFamily="18" charset="0"/>
              </a:rPr>
              <a:t>to that of incineration.</a:t>
            </a:r>
          </a:p>
        </p:txBody>
      </p:sp>
      <p:sp>
        <p:nvSpPr>
          <p:cNvPr id="7" name="Rectangle 6">
            <a:extLst>
              <a:ext uri="{FF2B5EF4-FFF2-40B4-BE49-F238E27FC236}">
                <a16:creationId xmlns:a16="http://schemas.microsoft.com/office/drawing/2014/main" xmlns="" id="{E8B77343-1383-4618-8F70-78859D7BCB8D}"/>
              </a:ext>
            </a:extLst>
          </p:cNvPr>
          <p:cNvSpPr/>
          <p:nvPr/>
        </p:nvSpPr>
        <p:spPr>
          <a:xfrm>
            <a:off x="103695" y="4347069"/>
            <a:ext cx="11907624" cy="2246769"/>
          </a:xfrm>
          <a:prstGeom prst="rect">
            <a:avLst/>
          </a:prstGeom>
        </p:spPr>
        <p:txBody>
          <a:bodyPr wrap="square">
            <a:spAutoFit/>
          </a:bodyPr>
          <a:lstStyle/>
          <a:p>
            <a:pPr marL="457200" indent="-457200">
              <a:buFont typeface="Wingdings" panose="05000000000000000000" pitchFamily="2" charset="2"/>
              <a:buChar char="v"/>
            </a:pPr>
            <a:r>
              <a:rPr lang="en-US" sz="3200" b="1" dirty="0">
                <a:latin typeface="Bookman Old Style,Bold"/>
              </a:rPr>
              <a:t>Pulverization</a:t>
            </a:r>
          </a:p>
          <a:p>
            <a:pPr algn="just"/>
            <a:r>
              <a:rPr lang="en-US" sz="2800" dirty="0">
                <a:latin typeface="Times New Roman" panose="02020603050405020304" pitchFamily="18" charset="0"/>
                <a:cs typeface="Times New Roman" panose="02020603050405020304" pitchFamily="18" charset="0"/>
              </a:rPr>
              <a:t>In this method waste in converted into powder by mechanical grinding. This reduces volume of the waste and changes its physical character. This is further disposed of by land-filling.</a:t>
            </a:r>
          </a:p>
          <a:p>
            <a:endParaRPr lang="en-IN" sz="2400"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xmlns="" id="{7AC524CF-2231-473A-AA92-65900750F23F}"/>
              </a:ext>
            </a:extLst>
          </p:cNvPr>
          <p:cNvSpPr txBox="1"/>
          <p:nvPr/>
        </p:nvSpPr>
        <p:spPr>
          <a:xfrm>
            <a:off x="527901" y="6206846"/>
            <a:ext cx="9751387" cy="523220"/>
          </a:xfrm>
          <a:prstGeom prst="rect">
            <a:avLst/>
          </a:prstGeom>
          <a:noFill/>
        </p:spPr>
        <p:txBody>
          <a:bodyPr wrap="none" rtlCol="0">
            <a:spAutoFit/>
          </a:bodyPr>
          <a:lstStyle/>
          <a:p>
            <a:pPr marL="457200" indent="-457200">
              <a:buFont typeface="Wingdings" panose="05000000000000000000" pitchFamily="2" charset="2"/>
              <a:buChar char="ü"/>
            </a:pPr>
            <a:r>
              <a:rPr lang="en-US" sz="2800" dirty="0">
                <a:latin typeface="Times New Roman" panose="02020603050405020304" pitchFamily="18" charset="0"/>
                <a:cs typeface="Times New Roman" panose="02020603050405020304" pitchFamily="18" charset="0"/>
              </a:rPr>
              <a:t>Due to high capital and running cost, it is not common in India.</a:t>
            </a:r>
            <a:endParaRPr lang="en-IN" sz="2800" dirty="0"/>
          </a:p>
        </p:txBody>
      </p:sp>
    </p:spTree>
    <p:extLst>
      <p:ext uri="{BB962C8B-B14F-4D97-AF65-F5344CB8AC3E}">
        <p14:creationId xmlns:p14="http://schemas.microsoft.com/office/powerpoint/2010/main" val="3616519358"/>
      </p:ext>
    </p:extLst>
  </p:cSld>
  <p:clrMapOvr>
    <a:masterClrMapping/>
  </p:clrMapOvr>
  <mc:AlternateContent xmlns:mc="http://schemas.openxmlformats.org/markup-compatibility/2006" xmlns:p14="http://schemas.microsoft.com/office/powerpoint/2010/main">
    <mc:Choice Requires="p14">
      <p:transition spd="slow" p14:dur="2000" advTm="83260"/>
    </mc:Choice>
    <mc:Fallback xmlns="">
      <p:transition spd="slow" advTm="8326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FE67B56-C703-4A68-AD30-EDFD6196DEDD}"/>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xmlns="" id="{9E7F1CD9-98C7-4A4C-900C-7773BF30D3DE}"/>
              </a:ext>
            </a:extLst>
          </p:cNvPr>
          <p:cNvPicPr>
            <a:picLocks noGrp="1" noChangeAspect="1"/>
          </p:cNvPicPr>
          <p:nvPr>
            <p:ph idx="1"/>
          </p:nvPr>
        </p:nvPicPr>
        <p:blipFill>
          <a:blip r:embed="rId2"/>
          <a:stretch>
            <a:fillRect/>
          </a:stretch>
        </p:blipFill>
        <p:spPr>
          <a:xfrm>
            <a:off x="838200" y="365125"/>
            <a:ext cx="5562600" cy="3552479"/>
          </a:xfrm>
          <a:prstGeom prst="rect">
            <a:avLst/>
          </a:prstGeom>
        </p:spPr>
      </p:pic>
      <p:pic>
        <p:nvPicPr>
          <p:cNvPr id="5" name="Picture 4">
            <a:extLst>
              <a:ext uri="{FF2B5EF4-FFF2-40B4-BE49-F238E27FC236}">
                <a16:creationId xmlns:a16="http://schemas.microsoft.com/office/drawing/2014/main" xmlns="" id="{A48978ED-10AC-4922-9D34-E7B43B6609C3}"/>
              </a:ext>
            </a:extLst>
          </p:cNvPr>
          <p:cNvPicPr>
            <a:picLocks noChangeAspect="1"/>
          </p:cNvPicPr>
          <p:nvPr/>
        </p:nvPicPr>
        <p:blipFill>
          <a:blip r:embed="rId3"/>
          <a:stretch>
            <a:fillRect/>
          </a:stretch>
        </p:blipFill>
        <p:spPr>
          <a:xfrm>
            <a:off x="6498454" y="2792297"/>
            <a:ext cx="5299969" cy="3969861"/>
          </a:xfrm>
          <a:prstGeom prst="rect">
            <a:avLst/>
          </a:prstGeom>
        </p:spPr>
      </p:pic>
    </p:spTree>
    <p:extLst>
      <p:ext uri="{BB962C8B-B14F-4D97-AF65-F5344CB8AC3E}">
        <p14:creationId xmlns:p14="http://schemas.microsoft.com/office/powerpoint/2010/main" val="2259322836"/>
      </p:ext>
    </p:extLst>
  </p:cSld>
  <p:clrMapOvr>
    <a:masterClrMapping/>
  </p:clrMapOvr>
  <mc:AlternateContent xmlns:mc="http://schemas.openxmlformats.org/markup-compatibility/2006" xmlns:p14="http://schemas.microsoft.com/office/powerpoint/2010/main">
    <mc:Choice Requires="p14">
      <p:transition spd="slow" p14:dur="2000" advTm="44006"/>
    </mc:Choice>
    <mc:Fallback xmlns="">
      <p:transition spd="slow" advTm="44006"/>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B7C7A38A-6F26-465C-8948-257850BE6D74}"/>
              </a:ext>
            </a:extLst>
          </p:cNvPr>
          <p:cNvSpPr>
            <a:spLocks noGrp="1"/>
          </p:cNvSpPr>
          <p:nvPr>
            <p:ph type="title"/>
          </p:nvPr>
        </p:nvSpPr>
        <p:spPr>
          <a:xfrm>
            <a:off x="0" y="0"/>
            <a:ext cx="12268200" cy="1057275"/>
          </a:xfrm>
          <a:solidFill>
            <a:srgbClr val="C00000"/>
          </a:solidFill>
        </p:spPr>
        <p:txBody>
          <a:bodyPr>
            <a:normAutofit/>
          </a:bodyPr>
          <a:lstStyle/>
          <a:p>
            <a:pPr algn="ctr"/>
            <a:r>
              <a:rPr lang="en-US" sz="3600" b="1" dirty="0">
                <a:solidFill>
                  <a:schemeClr val="bg1"/>
                </a:solidFill>
                <a:latin typeface="Times New Roman" pitchFamily="18" charset="0"/>
                <a:cs typeface="Times New Roman" pitchFamily="18" charset="0"/>
              </a:rPr>
              <a:t>  Solid waste management</a:t>
            </a:r>
            <a:endParaRPr lang="en-US" sz="4000" b="1" dirty="0">
              <a:solidFill>
                <a:schemeClr val="bg1"/>
              </a:solidFill>
              <a:latin typeface="Times New Roman" pitchFamily="18" charset="0"/>
              <a:cs typeface="Times New Roman" pitchFamily="18" charset="0"/>
            </a:endParaRPr>
          </a:p>
        </p:txBody>
      </p:sp>
      <p:sp>
        <p:nvSpPr>
          <p:cNvPr id="5" name="Rectangle 4">
            <a:extLst>
              <a:ext uri="{FF2B5EF4-FFF2-40B4-BE49-F238E27FC236}">
                <a16:creationId xmlns:a16="http://schemas.microsoft.com/office/drawing/2014/main" xmlns="" id="{4A344E62-6267-43E5-BC57-145225B43543}"/>
              </a:ext>
            </a:extLst>
          </p:cNvPr>
          <p:cNvSpPr/>
          <p:nvPr/>
        </p:nvSpPr>
        <p:spPr>
          <a:xfrm>
            <a:off x="148079" y="1057275"/>
            <a:ext cx="11889950" cy="2492990"/>
          </a:xfrm>
          <a:prstGeom prst="rect">
            <a:avLst/>
          </a:prstGeom>
        </p:spPr>
        <p:txBody>
          <a:bodyPr wrap="square">
            <a:spAutoFit/>
          </a:bodyPr>
          <a:lstStyle/>
          <a:p>
            <a:pPr marL="457200" indent="-457200">
              <a:buFont typeface="Wingdings" panose="05000000000000000000" pitchFamily="2" charset="2"/>
              <a:buChar char="v"/>
            </a:pPr>
            <a:r>
              <a:rPr lang="en-US" sz="3200" b="1" dirty="0">
                <a:latin typeface="Times New Roman" panose="02020603050405020304" pitchFamily="18" charset="0"/>
                <a:cs typeface="Times New Roman" panose="02020603050405020304" pitchFamily="18" charset="0"/>
              </a:rPr>
              <a:t>Disposal into sea</a:t>
            </a:r>
          </a:p>
          <a:p>
            <a:pPr algn="just"/>
            <a:r>
              <a:rPr lang="en-US" sz="3200" dirty="0">
                <a:latin typeface="Times New Roman" panose="02020603050405020304" pitchFamily="18" charset="0"/>
                <a:cs typeface="Times New Roman" panose="02020603050405020304" pitchFamily="18" charset="0"/>
              </a:rPr>
              <a:t>This method is adopted in coastal areas which have deep sea water (&gt;30 m) at a moderate distance (&lt;16-20 km) with strong forward current.</a:t>
            </a:r>
          </a:p>
          <a:p>
            <a:endParaRPr lang="en-IN" sz="28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xmlns="" id="{B91F3F60-A1F8-41F4-9442-51352B0ACDC1}"/>
              </a:ext>
            </a:extLst>
          </p:cNvPr>
          <p:cNvSpPr txBox="1"/>
          <p:nvPr/>
        </p:nvSpPr>
        <p:spPr>
          <a:xfrm>
            <a:off x="386500" y="3252248"/>
            <a:ext cx="11651529" cy="2062103"/>
          </a:xfrm>
          <a:prstGeom prst="rect">
            <a:avLst/>
          </a:prstGeom>
          <a:noFill/>
        </p:spPr>
        <p:txBody>
          <a:bodyPr wrap="square" rtlCol="0">
            <a:spAutoFit/>
          </a:bodyPr>
          <a:lstStyle/>
          <a:p>
            <a:pPr marL="457200" indent="-457200" algn="just">
              <a:buFont typeface="Wingdings" panose="05000000000000000000" pitchFamily="2" charset="2"/>
              <a:buChar char="ü"/>
            </a:pPr>
            <a:r>
              <a:rPr lang="en-US" sz="3200" dirty="0">
                <a:latin typeface="Times New Roman" panose="02020603050405020304" pitchFamily="18" charset="0"/>
                <a:cs typeface="Times New Roman" panose="02020603050405020304" pitchFamily="18" charset="0"/>
              </a:rPr>
              <a:t>This is cheap method that can be adopted in coastal areas.</a:t>
            </a:r>
          </a:p>
          <a:p>
            <a:pPr marL="457200" indent="-457200" algn="just">
              <a:buFont typeface="Wingdings" panose="05000000000000000000" pitchFamily="2" charset="2"/>
              <a:buChar char="ü"/>
            </a:pPr>
            <a:r>
              <a:rPr lang="en-US" sz="3200" dirty="0">
                <a:latin typeface="Times New Roman" panose="02020603050405020304" pitchFamily="18" charset="0"/>
                <a:cs typeface="Times New Roman" panose="02020603050405020304" pitchFamily="18" charset="0"/>
              </a:rPr>
              <a:t>Negative aspects include limited applicability for coastal areas, spoiling of sea beaches due to return of wastes to coasts, and difficulties during monsoon and </a:t>
            </a:r>
            <a:r>
              <a:rPr lang="en-IN" sz="3200" dirty="0">
                <a:latin typeface="Times New Roman" panose="02020603050405020304" pitchFamily="18" charset="0"/>
                <a:cs typeface="Times New Roman" panose="02020603050405020304" pitchFamily="18" charset="0"/>
              </a:rPr>
              <a:t>storm</a:t>
            </a:r>
            <a:r>
              <a:rPr lang="en-IN" dirty="0">
                <a:latin typeface="Times New Roman" panose="02020603050405020304" pitchFamily="18" charset="0"/>
                <a:cs typeface="Times New Roman" panose="02020603050405020304" pitchFamily="18" charset="0"/>
              </a:rPr>
              <a:t>s.</a:t>
            </a:r>
          </a:p>
        </p:txBody>
      </p:sp>
    </p:spTree>
    <p:extLst>
      <p:ext uri="{BB962C8B-B14F-4D97-AF65-F5344CB8AC3E}">
        <p14:creationId xmlns:p14="http://schemas.microsoft.com/office/powerpoint/2010/main" val="45374116"/>
      </p:ext>
    </p:extLst>
  </p:cSld>
  <p:clrMapOvr>
    <a:masterClrMapping/>
  </p:clrMapOvr>
  <mc:AlternateContent xmlns:mc="http://schemas.openxmlformats.org/markup-compatibility/2006" xmlns:p14="http://schemas.microsoft.com/office/powerpoint/2010/main">
    <mc:Choice Requires="p14">
      <p:transition spd="slow" p14:dur="2000" advTm="43840"/>
    </mc:Choice>
    <mc:Fallback xmlns="">
      <p:transition spd="slow" advTm="43840"/>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D9D9FA3-2D6F-4789-A726-DF5D1F6858F3}"/>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xmlns="" id="{50400214-E31F-498B-81F3-6BF63F04A192}"/>
              </a:ext>
            </a:extLst>
          </p:cNvPr>
          <p:cNvPicPr>
            <a:picLocks noGrp="1" noChangeAspect="1"/>
          </p:cNvPicPr>
          <p:nvPr>
            <p:ph idx="1"/>
          </p:nvPr>
        </p:nvPicPr>
        <p:blipFill>
          <a:blip r:embed="rId2"/>
          <a:stretch>
            <a:fillRect/>
          </a:stretch>
        </p:blipFill>
        <p:spPr>
          <a:xfrm>
            <a:off x="523782" y="74572"/>
            <a:ext cx="5572218" cy="3493519"/>
          </a:xfrm>
          <a:prstGeom prst="rect">
            <a:avLst/>
          </a:prstGeom>
        </p:spPr>
      </p:pic>
      <p:pic>
        <p:nvPicPr>
          <p:cNvPr id="5" name="Picture 4">
            <a:extLst>
              <a:ext uri="{FF2B5EF4-FFF2-40B4-BE49-F238E27FC236}">
                <a16:creationId xmlns:a16="http://schemas.microsoft.com/office/drawing/2014/main" xmlns="" id="{602A0361-3787-420D-9D99-642E5484E360}"/>
              </a:ext>
            </a:extLst>
          </p:cNvPr>
          <p:cNvPicPr>
            <a:picLocks noChangeAspect="1"/>
          </p:cNvPicPr>
          <p:nvPr/>
        </p:nvPicPr>
        <p:blipFill>
          <a:blip r:embed="rId3"/>
          <a:stretch>
            <a:fillRect/>
          </a:stretch>
        </p:blipFill>
        <p:spPr>
          <a:xfrm>
            <a:off x="6019060" y="3160451"/>
            <a:ext cx="6023232" cy="3563274"/>
          </a:xfrm>
          <a:prstGeom prst="rect">
            <a:avLst/>
          </a:prstGeom>
        </p:spPr>
      </p:pic>
    </p:spTree>
    <p:extLst>
      <p:ext uri="{BB962C8B-B14F-4D97-AF65-F5344CB8AC3E}">
        <p14:creationId xmlns:p14="http://schemas.microsoft.com/office/powerpoint/2010/main" val="1573378472"/>
      </p:ext>
    </p:extLst>
  </p:cSld>
  <p:clrMapOvr>
    <a:masterClrMapping/>
  </p:clrMapOvr>
  <mc:AlternateContent xmlns:mc="http://schemas.openxmlformats.org/markup-compatibility/2006" xmlns:p14="http://schemas.microsoft.com/office/powerpoint/2010/main">
    <mc:Choice Requires="p14">
      <p:transition spd="slow" p14:dur="2000" advTm="20547"/>
    </mc:Choice>
    <mc:Fallback xmlns="">
      <p:transition spd="slow" advTm="20547"/>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EED6344D-A06A-46D9-B05E-09011273AF7A}"/>
              </a:ext>
            </a:extLst>
          </p:cNvPr>
          <p:cNvSpPr>
            <a:spLocks noGrp="1"/>
          </p:cNvSpPr>
          <p:nvPr>
            <p:ph type="title"/>
          </p:nvPr>
        </p:nvSpPr>
        <p:spPr>
          <a:xfrm>
            <a:off x="0" y="0"/>
            <a:ext cx="12268200" cy="1057275"/>
          </a:xfrm>
          <a:solidFill>
            <a:srgbClr val="C00000"/>
          </a:solidFill>
        </p:spPr>
        <p:txBody>
          <a:bodyPr>
            <a:normAutofit/>
          </a:bodyPr>
          <a:lstStyle/>
          <a:p>
            <a:pPr algn="ctr"/>
            <a:r>
              <a:rPr lang="en-US" sz="3600" b="1" dirty="0">
                <a:solidFill>
                  <a:schemeClr val="bg1"/>
                </a:solidFill>
                <a:latin typeface="Times New Roman" pitchFamily="18" charset="0"/>
                <a:cs typeface="Times New Roman" pitchFamily="18" charset="0"/>
              </a:rPr>
              <a:t>  Solid waste management</a:t>
            </a:r>
            <a:endParaRPr lang="en-US" sz="4000" b="1" dirty="0">
              <a:solidFill>
                <a:schemeClr val="bg1"/>
              </a:solidFill>
              <a:latin typeface="Times New Roman" pitchFamily="18" charset="0"/>
              <a:cs typeface="Times New Roman" pitchFamily="18" charset="0"/>
            </a:endParaRPr>
          </a:p>
        </p:txBody>
      </p:sp>
      <p:sp>
        <p:nvSpPr>
          <p:cNvPr id="5" name="Rectangle 4">
            <a:extLst>
              <a:ext uri="{FF2B5EF4-FFF2-40B4-BE49-F238E27FC236}">
                <a16:creationId xmlns:a16="http://schemas.microsoft.com/office/drawing/2014/main" xmlns="" id="{27011E0A-A2A4-4C86-B65A-6E584ECA9AC5}"/>
              </a:ext>
            </a:extLst>
          </p:cNvPr>
          <p:cNvSpPr/>
          <p:nvPr/>
        </p:nvSpPr>
        <p:spPr>
          <a:xfrm>
            <a:off x="70503" y="952758"/>
            <a:ext cx="11874631" cy="1877437"/>
          </a:xfrm>
          <a:prstGeom prst="rect">
            <a:avLst/>
          </a:prstGeom>
        </p:spPr>
        <p:txBody>
          <a:bodyPr wrap="square">
            <a:spAutoFit/>
          </a:bodyPr>
          <a:lstStyle/>
          <a:p>
            <a:pPr algn="just"/>
            <a:r>
              <a:rPr lang="en-US" sz="3200" b="1" dirty="0">
                <a:latin typeface="Times New Roman" panose="02020603050405020304" pitchFamily="18" charset="0"/>
                <a:cs typeface="Times New Roman" panose="02020603050405020304" pitchFamily="18" charset="0"/>
              </a:rPr>
              <a:t>C. Recovery of materials</a:t>
            </a:r>
          </a:p>
          <a:p>
            <a:pPr algn="just"/>
            <a:r>
              <a:rPr lang="en-US" sz="2800" dirty="0">
                <a:latin typeface="Times New Roman" panose="02020603050405020304" pitchFamily="18" charset="0"/>
                <a:cs typeface="Times New Roman" panose="02020603050405020304" pitchFamily="18" charset="0"/>
              </a:rPr>
              <a:t>The material present in waste can be recovered and utilized for useful purposes i.e., the waste is converted into resource. Two common strategies are used for this:</a:t>
            </a:r>
            <a:endParaRPr lang="en-IN" sz="2800"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xmlns="" id="{058D069E-44DD-4907-82BE-083814C4A786}"/>
              </a:ext>
            </a:extLst>
          </p:cNvPr>
          <p:cNvSpPr txBox="1"/>
          <p:nvPr/>
        </p:nvSpPr>
        <p:spPr>
          <a:xfrm>
            <a:off x="393177" y="2703878"/>
            <a:ext cx="11481846" cy="2246769"/>
          </a:xfrm>
          <a:prstGeom prst="rect">
            <a:avLst/>
          </a:prstGeom>
          <a:noFill/>
        </p:spPr>
        <p:txBody>
          <a:bodyPr wrap="square" rtlCol="0">
            <a:spAutoFit/>
          </a:bodyPr>
          <a:lstStyle/>
          <a:p>
            <a:pPr marL="457200" indent="-457200" algn="just">
              <a:buFont typeface="Wingdings" panose="05000000000000000000" pitchFamily="2" charset="2"/>
              <a:buChar char="v"/>
            </a:pPr>
            <a:r>
              <a:rPr lang="en-US" sz="2800" b="1" dirty="0">
                <a:latin typeface="Times New Roman" panose="02020603050405020304" pitchFamily="18" charset="0"/>
                <a:cs typeface="Times New Roman" panose="02020603050405020304" pitchFamily="18" charset="0"/>
              </a:rPr>
              <a:t>Reuse</a:t>
            </a:r>
          </a:p>
          <a:p>
            <a:pPr marL="457200" indent="-457200" algn="just">
              <a:buFont typeface="Wingdings" panose="05000000000000000000" pitchFamily="2" charset="2"/>
              <a:buChar char="v"/>
            </a:pPr>
            <a:endParaRPr lang="en-US" sz="2800" b="1"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v"/>
            </a:pPr>
            <a:endParaRPr lang="en-US" sz="2800" b="1" dirty="0">
              <a:latin typeface="Times New Roman" panose="02020603050405020304" pitchFamily="18" charset="0"/>
              <a:cs typeface="Times New Roman" panose="02020603050405020304" pitchFamily="18" charset="0"/>
            </a:endParaRPr>
          </a:p>
          <a:p>
            <a:pPr algn="just"/>
            <a:endParaRPr lang="en-US" sz="2800" b="1" dirty="0">
              <a:latin typeface="Times New Roman" panose="02020603050405020304" pitchFamily="18" charset="0"/>
              <a:cs typeface="Times New Roman" panose="02020603050405020304" pitchFamily="18" charset="0"/>
            </a:endParaRPr>
          </a:p>
          <a:p>
            <a:pPr marL="457200" indent="-457200" algn="just">
              <a:buFont typeface="Wingdings" panose="05000000000000000000" pitchFamily="2" charset="2"/>
              <a:buChar char="v"/>
            </a:pPr>
            <a:r>
              <a:rPr lang="en-US" sz="2800" b="1" dirty="0">
                <a:latin typeface="Times New Roman" panose="02020603050405020304" pitchFamily="18" charset="0"/>
                <a:cs typeface="Times New Roman" panose="02020603050405020304" pitchFamily="18" charset="0"/>
              </a:rPr>
              <a:t>Recycling</a:t>
            </a:r>
          </a:p>
        </p:txBody>
      </p:sp>
      <p:sp>
        <p:nvSpPr>
          <p:cNvPr id="7" name="TextBox 6">
            <a:extLst>
              <a:ext uri="{FF2B5EF4-FFF2-40B4-BE49-F238E27FC236}">
                <a16:creationId xmlns:a16="http://schemas.microsoft.com/office/drawing/2014/main" xmlns="" id="{3826A5E2-9C9D-4FA3-8501-70294520EF4E}"/>
              </a:ext>
            </a:extLst>
          </p:cNvPr>
          <p:cNvSpPr txBox="1"/>
          <p:nvPr/>
        </p:nvSpPr>
        <p:spPr>
          <a:xfrm>
            <a:off x="778301" y="3134765"/>
            <a:ext cx="11166833" cy="1384995"/>
          </a:xfrm>
          <a:prstGeom prst="rect">
            <a:avLst/>
          </a:prstGeom>
          <a:noFill/>
        </p:spPr>
        <p:txBody>
          <a:bodyPr wrap="square" rtlCol="0">
            <a:spAutoFit/>
          </a:bodyPr>
          <a:lstStyle/>
          <a:p>
            <a:pPr marL="457200" indent="-457200" algn="just">
              <a:buFont typeface="Wingdings" panose="05000000000000000000" pitchFamily="2" charset="2"/>
              <a:buChar char="ü"/>
            </a:pPr>
            <a:r>
              <a:rPr lang="en-US" sz="2800" dirty="0">
                <a:latin typeface="Times New Roman" panose="02020603050405020304" pitchFamily="18" charset="0"/>
                <a:cs typeface="Times New Roman" panose="02020603050405020304" pitchFamily="18" charset="0"/>
              </a:rPr>
              <a:t>It means using the waste material in some or other ways without much reprocessing. e.g., making rubber rings from discarded cycle tubes which can be used by newspaper vendor instead of rubber bands.</a:t>
            </a:r>
          </a:p>
        </p:txBody>
      </p:sp>
      <p:sp>
        <p:nvSpPr>
          <p:cNvPr id="8" name="TextBox 7">
            <a:extLst>
              <a:ext uri="{FF2B5EF4-FFF2-40B4-BE49-F238E27FC236}">
                <a16:creationId xmlns:a16="http://schemas.microsoft.com/office/drawing/2014/main" xmlns="" id="{E72D156B-FC62-41D4-A451-A86525B6B66E}"/>
              </a:ext>
            </a:extLst>
          </p:cNvPr>
          <p:cNvSpPr txBox="1"/>
          <p:nvPr/>
        </p:nvSpPr>
        <p:spPr>
          <a:xfrm>
            <a:off x="778301" y="4925785"/>
            <a:ext cx="11063138" cy="1815882"/>
          </a:xfrm>
          <a:prstGeom prst="rect">
            <a:avLst/>
          </a:prstGeom>
          <a:noFill/>
        </p:spPr>
        <p:txBody>
          <a:bodyPr wrap="square" rtlCol="0">
            <a:spAutoFit/>
          </a:bodyPr>
          <a:lstStyle/>
          <a:p>
            <a:pPr marL="457200" indent="-457200" algn="just">
              <a:buFont typeface="Wingdings" panose="05000000000000000000" pitchFamily="2" charset="2"/>
              <a:buChar char="ü"/>
            </a:pPr>
            <a:r>
              <a:rPr lang="en-US" sz="2800" dirty="0">
                <a:latin typeface="Times New Roman" panose="02020603050405020304" pitchFamily="18" charset="0"/>
                <a:cs typeface="Times New Roman" panose="02020603050405020304" pitchFamily="18" charset="0"/>
              </a:rPr>
              <a:t>Recycling means reprocessing of discarded materials into new useful products. Paper and other cellulose products are commonly recycled to make recycled paper and card board. Metallic wastes are recycled by melting and </a:t>
            </a:r>
            <a:r>
              <a:rPr lang="en-IN" sz="2800" dirty="0">
                <a:latin typeface="Times New Roman" panose="02020603050405020304" pitchFamily="18" charset="0"/>
                <a:cs typeface="Times New Roman" panose="02020603050405020304" pitchFamily="18" charset="0"/>
              </a:rPr>
              <a:t>recasting into new items.</a:t>
            </a:r>
          </a:p>
        </p:txBody>
      </p:sp>
    </p:spTree>
    <p:extLst>
      <p:ext uri="{BB962C8B-B14F-4D97-AF65-F5344CB8AC3E}">
        <p14:creationId xmlns:p14="http://schemas.microsoft.com/office/powerpoint/2010/main" val="347374995"/>
      </p:ext>
    </p:extLst>
  </p:cSld>
  <p:clrMapOvr>
    <a:masterClrMapping/>
  </p:clrMapOvr>
  <mc:AlternateContent xmlns:mc="http://schemas.openxmlformats.org/markup-compatibility/2006" xmlns:p14="http://schemas.microsoft.com/office/powerpoint/2010/main">
    <mc:Choice Requires="p14">
      <p:transition spd="slow" p14:dur="2000" advTm="67562"/>
    </mc:Choice>
    <mc:Fallback xmlns="">
      <p:transition spd="slow" advTm="67562"/>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D8CEFAF-F7DA-4C93-B6BE-0D5178E89B78}"/>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xmlns="" id="{A23C5C39-0D53-44EE-ACB7-37787C682C2F}"/>
              </a:ext>
            </a:extLst>
          </p:cNvPr>
          <p:cNvPicPr>
            <a:picLocks noGrp="1" noChangeAspect="1"/>
          </p:cNvPicPr>
          <p:nvPr>
            <p:ph idx="1"/>
          </p:nvPr>
        </p:nvPicPr>
        <p:blipFill>
          <a:blip r:embed="rId2"/>
          <a:stretch>
            <a:fillRect/>
          </a:stretch>
        </p:blipFill>
        <p:spPr>
          <a:xfrm>
            <a:off x="90233" y="94280"/>
            <a:ext cx="5547670" cy="3174807"/>
          </a:xfrm>
          <a:prstGeom prst="rect">
            <a:avLst/>
          </a:prstGeom>
        </p:spPr>
      </p:pic>
      <p:pic>
        <p:nvPicPr>
          <p:cNvPr id="5" name="Picture 4">
            <a:extLst>
              <a:ext uri="{FF2B5EF4-FFF2-40B4-BE49-F238E27FC236}">
                <a16:creationId xmlns:a16="http://schemas.microsoft.com/office/drawing/2014/main" xmlns="" id="{2EF3ED9B-9766-43A8-BFFD-C445B5CD976F}"/>
              </a:ext>
            </a:extLst>
          </p:cNvPr>
          <p:cNvPicPr>
            <a:picLocks noChangeAspect="1"/>
          </p:cNvPicPr>
          <p:nvPr/>
        </p:nvPicPr>
        <p:blipFill>
          <a:blip r:embed="rId3"/>
          <a:stretch>
            <a:fillRect/>
          </a:stretch>
        </p:blipFill>
        <p:spPr>
          <a:xfrm>
            <a:off x="90233" y="3269087"/>
            <a:ext cx="5626986" cy="3414535"/>
          </a:xfrm>
          <a:prstGeom prst="rect">
            <a:avLst/>
          </a:prstGeom>
        </p:spPr>
      </p:pic>
      <p:pic>
        <p:nvPicPr>
          <p:cNvPr id="6" name="Picture 5">
            <a:extLst>
              <a:ext uri="{FF2B5EF4-FFF2-40B4-BE49-F238E27FC236}">
                <a16:creationId xmlns:a16="http://schemas.microsoft.com/office/drawing/2014/main" xmlns="" id="{8381D3E1-FEE8-41BA-AE31-481881E10F4A}"/>
              </a:ext>
            </a:extLst>
          </p:cNvPr>
          <p:cNvPicPr>
            <a:picLocks noChangeAspect="1"/>
          </p:cNvPicPr>
          <p:nvPr/>
        </p:nvPicPr>
        <p:blipFill>
          <a:blip r:embed="rId4"/>
          <a:stretch>
            <a:fillRect/>
          </a:stretch>
        </p:blipFill>
        <p:spPr>
          <a:xfrm>
            <a:off x="5637903" y="94280"/>
            <a:ext cx="5715897" cy="3807525"/>
          </a:xfrm>
          <a:prstGeom prst="rect">
            <a:avLst/>
          </a:prstGeom>
        </p:spPr>
      </p:pic>
      <p:pic>
        <p:nvPicPr>
          <p:cNvPr id="7" name="Picture 6">
            <a:extLst>
              <a:ext uri="{FF2B5EF4-FFF2-40B4-BE49-F238E27FC236}">
                <a16:creationId xmlns:a16="http://schemas.microsoft.com/office/drawing/2014/main" xmlns="" id="{AD61D9D7-4D0B-49E1-9C37-92710948CB10}"/>
              </a:ext>
            </a:extLst>
          </p:cNvPr>
          <p:cNvPicPr>
            <a:picLocks noChangeAspect="1"/>
          </p:cNvPicPr>
          <p:nvPr/>
        </p:nvPicPr>
        <p:blipFill>
          <a:blip r:embed="rId5"/>
          <a:stretch>
            <a:fillRect/>
          </a:stretch>
        </p:blipFill>
        <p:spPr>
          <a:xfrm>
            <a:off x="5637902" y="3283000"/>
            <a:ext cx="5715897" cy="3414535"/>
          </a:xfrm>
          <a:prstGeom prst="rect">
            <a:avLst/>
          </a:prstGeom>
        </p:spPr>
      </p:pic>
    </p:spTree>
    <p:extLst>
      <p:ext uri="{BB962C8B-B14F-4D97-AF65-F5344CB8AC3E}">
        <p14:creationId xmlns:p14="http://schemas.microsoft.com/office/powerpoint/2010/main" val="1921149163"/>
      </p:ext>
    </p:extLst>
  </p:cSld>
  <p:clrMapOvr>
    <a:masterClrMapping/>
  </p:clrMapOvr>
  <mc:AlternateContent xmlns:mc="http://schemas.openxmlformats.org/markup-compatibility/2006" xmlns:p14="http://schemas.microsoft.com/office/powerpoint/2010/main">
    <mc:Choice Requires="p14">
      <p:transition spd="slow" p14:dur="2000" advTm="42281"/>
    </mc:Choice>
    <mc:Fallback xmlns="">
      <p:transition spd="slow" advTm="42281"/>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557EDA64-6D9E-4D9F-8A7D-EA4EC793AAC3}"/>
              </a:ext>
            </a:extLst>
          </p:cNvPr>
          <p:cNvPicPr>
            <a:picLocks noGrp="1" noChangeAspect="1"/>
          </p:cNvPicPr>
          <p:nvPr>
            <p:ph idx="1"/>
          </p:nvPr>
        </p:nvPicPr>
        <p:blipFill>
          <a:blip r:embed="rId2"/>
          <a:stretch>
            <a:fillRect/>
          </a:stretch>
        </p:blipFill>
        <p:spPr>
          <a:xfrm>
            <a:off x="2961543" y="365125"/>
            <a:ext cx="6111436" cy="6111436"/>
          </a:xfrm>
          <a:prstGeom prst="rect">
            <a:avLst/>
          </a:prstGeom>
        </p:spPr>
      </p:pic>
    </p:spTree>
    <p:extLst>
      <p:ext uri="{BB962C8B-B14F-4D97-AF65-F5344CB8AC3E}">
        <p14:creationId xmlns:p14="http://schemas.microsoft.com/office/powerpoint/2010/main" val="4287855209"/>
      </p:ext>
    </p:extLst>
  </p:cSld>
  <p:clrMapOvr>
    <a:masterClrMapping/>
  </p:clrMapOvr>
  <mc:AlternateContent xmlns:mc="http://schemas.openxmlformats.org/markup-compatibility/2006" xmlns:p14="http://schemas.microsoft.com/office/powerpoint/2010/main">
    <mc:Choice Requires="p14">
      <p:transition spd="slow" p14:dur="2000" advTm="16470"/>
    </mc:Choice>
    <mc:Fallback xmlns="">
      <p:transition spd="slow" advTm="16470"/>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0F59561A-CD39-41D4-AE6A-18E729A67540}"/>
              </a:ext>
            </a:extLst>
          </p:cNvPr>
          <p:cNvSpPr>
            <a:spLocks noGrp="1"/>
          </p:cNvSpPr>
          <p:nvPr>
            <p:ph type="title"/>
          </p:nvPr>
        </p:nvSpPr>
        <p:spPr>
          <a:xfrm>
            <a:off x="0" y="7937"/>
            <a:ext cx="12268200" cy="1143000"/>
          </a:xfrm>
          <a:solidFill>
            <a:srgbClr val="C00000"/>
          </a:solidFill>
        </p:spPr>
        <p:txBody>
          <a:bodyPr>
            <a:normAutofit fontScale="90000"/>
          </a:bodyPr>
          <a:lstStyle/>
          <a:p>
            <a:pPr algn="ctr"/>
            <a:r>
              <a:rPr lang="en-US" sz="3600" b="1" dirty="0">
                <a:solidFill>
                  <a:schemeClr val="bg1"/>
                </a:solidFill>
                <a:latin typeface="Times New Roman" pitchFamily="18" charset="0"/>
                <a:cs typeface="Times New Roman" pitchFamily="18" charset="0"/>
              </a:rPr>
              <a:t>   </a:t>
            </a:r>
            <a:br>
              <a:rPr lang="en-US" sz="3600" b="1" dirty="0">
                <a:solidFill>
                  <a:schemeClr val="bg1"/>
                </a:solidFill>
                <a:latin typeface="Times New Roman" pitchFamily="18" charset="0"/>
                <a:cs typeface="Times New Roman" pitchFamily="18" charset="0"/>
              </a:rPr>
            </a:br>
            <a:r>
              <a:rPr lang="en-US" sz="3600" b="1" dirty="0">
                <a:solidFill>
                  <a:schemeClr val="bg1"/>
                </a:solidFill>
                <a:latin typeface="Times New Roman" pitchFamily="18" charset="0"/>
                <a:cs typeface="Times New Roman" pitchFamily="18" charset="0"/>
              </a:rPr>
              <a:t>Kinds of Wastes</a:t>
            </a:r>
            <a:r>
              <a:rPr lang="en-US" sz="4000" b="1" dirty="0">
                <a:solidFill>
                  <a:schemeClr val="bg1"/>
                </a:solidFill>
                <a:latin typeface="Times New Roman" pitchFamily="18" charset="0"/>
                <a:cs typeface="Times New Roman" pitchFamily="18" charset="0"/>
              </a:rPr>
              <a:t/>
            </a:r>
            <a:br>
              <a:rPr lang="en-US" sz="4000" b="1" dirty="0">
                <a:solidFill>
                  <a:schemeClr val="bg1"/>
                </a:solidFill>
                <a:latin typeface="Times New Roman" pitchFamily="18" charset="0"/>
                <a:cs typeface="Times New Roman" pitchFamily="18" charset="0"/>
              </a:rPr>
            </a:br>
            <a:endParaRPr lang="en-US" sz="4000" b="1" dirty="0">
              <a:solidFill>
                <a:schemeClr val="bg1"/>
              </a:solidFill>
              <a:latin typeface="Times New Roman" pitchFamily="18" charset="0"/>
              <a:cs typeface="Times New Roman" pitchFamily="18" charset="0"/>
            </a:endParaRPr>
          </a:p>
        </p:txBody>
      </p:sp>
      <p:sp>
        <p:nvSpPr>
          <p:cNvPr id="5" name="Rectangle 4">
            <a:extLst>
              <a:ext uri="{FF2B5EF4-FFF2-40B4-BE49-F238E27FC236}">
                <a16:creationId xmlns:a16="http://schemas.microsoft.com/office/drawing/2014/main" xmlns="" id="{960602BC-A078-4453-BB13-BF3991D98AFF}"/>
              </a:ext>
            </a:extLst>
          </p:cNvPr>
          <p:cNvSpPr/>
          <p:nvPr/>
        </p:nvSpPr>
        <p:spPr>
          <a:xfrm>
            <a:off x="257664" y="1358327"/>
            <a:ext cx="11836926" cy="4893647"/>
          </a:xfrm>
          <a:prstGeom prst="rect">
            <a:avLst/>
          </a:prstGeom>
        </p:spPr>
        <p:txBody>
          <a:bodyPr wrap="square">
            <a:spAutoFit/>
          </a:bodyPr>
          <a:lstStyle/>
          <a:p>
            <a:pPr marL="457200" indent="-457200" algn="just">
              <a:buFont typeface="Wingdings" panose="05000000000000000000" pitchFamily="2" charset="2"/>
              <a:buChar char="v"/>
            </a:pPr>
            <a:r>
              <a:rPr lang="en-US" sz="2400" b="1" dirty="0">
                <a:latin typeface="Times New Roman" panose="02020603050405020304" pitchFamily="18" charset="0"/>
                <a:cs typeface="Times New Roman" panose="02020603050405020304" pitchFamily="18" charset="0"/>
              </a:rPr>
              <a:t>Solid wastes: </a:t>
            </a:r>
            <a:r>
              <a:rPr lang="en-US" sz="2400" dirty="0">
                <a:latin typeface="Times New Roman" panose="02020603050405020304" pitchFamily="18" charset="0"/>
                <a:cs typeface="Times New Roman" panose="02020603050405020304" pitchFamily="18" charset="0"/>
              </a:rPr>
              <a:t>wastes in solid forms, domestic, commercial and industrial wastes Examples: plastics , bottles, cans, papers, scrap iron, and other trash</a:t>
            </a:r>
          </a:p>
          <a:p>
            <a:pPr marL="457200" indent="-457200" algn="just">
              <a:buFont typeface="Wingdings" panose="05000000000000000000" pitchFamily="2" charset="2"/>
              <a:buChar char="v"/>
            </a:pPr>
            <a:r>
              <a:rPr lang="en-US" sz="2400" b="1" dirty="0">
                <a:latin typeface="Times New Roman" panose="02020603050405020304" pitchFamily="18" charset="0"/>
                <a:cs typeface="Times New Roman" panose="02020603050405020304" pitchFamily="18" charset="0"/>
              </a:rPr>
              <a:t>Liquid Wastes: </a:t>
            </a:r>
            <a:r>
              <a:rPr lang="en-US" sz="2400" dirty="0">
                <a:latin typeface="Times New Roman" panose="02020603050405020304" pitchFamily="18" charset="0"/>
                <a:cs typeface="Times New Roman" panose="02020603050405020304" pitchFamily="18" charset="0"/>
              </a:rPr>
              <a:t>wastes in liquid form Examples: domestic washings, chemicals, oils, waste water from ponds, manufacturing industries and other sources.</a:t>
            </a:r>
          </a:p>
          <a:p>
            <a:pPr marL="457200" indent="-457200" algn="just">
              <a:buFont typeface="Wingdings" panose="05000000000000000000" pitchFamily="2" charset="2"/>
              <a:buChar char="v"/>
            </a:pPr>
            <a:r>
              <a:rPr lang="en-US" sz="2400" b="1" dirty="0">
                <a:latin typeface="Times New Roman" panose="02020603050405020304" pitchFamily="18" charset="0"/>
                <a:cs typeface="Times New Roman" panose="02020603050405020304" pitchFamily="18" charset="0"/>
              </a:rPr>
              <a:t>Bio-degradable :</a:t>
            </a:r>
            <a:r>
              <a:rPr lang="en-US" sz="2400" dirty="0">
                <a:latin typeface="Times New Roman" panose="02020603050405020304" pitchFamily="18" charset="0"/>
                <a:cs typeface="Times New Roman" panose="02020603050405020304" pitchFamily="18" charset="0"/>
              </a:rPr>
              <a:t>can be degraded (paper, wood, fruits and others)</a:t>
            </a:r>
          </a:p>
          <a:p>
            <a:pPr marL="457200" indent="-457200" algn="just">
              <a:buFont typeface="Wingdings" panose="05000000000000000000" pitchFamily="2" charset="2"/>
              <a:buChar char="v"/>
            </a:pPr>
            <a:r>
              <a:rPr lang="en-US" sz="2400" b="1" dirty="0">
                <a:latin typeface="Times New Roman" panose="02020603050405020304" pitchFamily="18" charset="0"/>
                <a:cs typeface="Times New Roman" panose="02020603050405020304" pitchFamily="18" charset="0"/>
              </a:rPr>
              <a:t>Non-biodegradable :</a:t>
            </a:r>
            <a:r>
              <a:rPr lang="en-US" sz="2400" dirty="0">
                <a:latin typeface="Times New Roman" panose="02020603050405020304" pitchFamily="18" charset="0"/>
                <a:cs typeface="Times New Roman" panose="02020603050405020304" pitchFamily="18" charset="0"/>
              </a:rPr>
              <a:t>cannot be degraded (plastics, bottles, old machines, cans, </a:t>
            </a:r>
            <a:r>
              <a:rPr lang="en-IN" sz="2400" dirty="0">
                <a:latin typeface="Times New Roman" panose="02020603050405020304" pitchFamily="18" charset="0"/>
                <a:cs typeface="Times New Roman" panose="02020603050405020304" pitchFamily="18" charset="0"/>
              </a:rPr>
              <a:t>Styrofoam containers and others)</a:t>
            </a:r>
          </a:p>
          <a:p>
            <a:pPr marL="457200" indent="-457200" algn="just">
              <a:buFont typeface="Wingdings" panose="05000000000000000000" pitchFamily="2" charset="2"/>
              <a:buChar char="v"/>
            </a:pPr>
            <a:r>
              <a:rPr lang="en-US" sz="2400" b="1" dirty="0">
                <a:latin typeface="Times New Roman" panose="02020603050405020304" pitchFamily="18" charset="0"/>
                <a:cs typeface="Times New Roman" panose="02020603050405020304" pitchFamily="18" charset="0"/>
              </a:rPr>
              <a:t>Hazardous wastes: </a:t>
            </a:r>
            <a:r>
              <a:rPr lang="en-US" sz="2400" dirty="0">
                <a:latin typeface="Times New Roman" panose="02020603050405020304" pitchFamily="18" charset="0"/>
                <a:cs typeface="Times New Roman" panose="02020603050405020304" pitchFamily="18" charset="0"/>
              </a:rPr>
              <a:t>Substances unsafe to use commercially, industrially, agriculturally, or economically and have any of the following properties- ignitability, </a:t>
            </a:r>
            <a:r>
              <a:rPr lang="en-IN" sz="2400" dirty="0">
                <a:latin typeface="Times New Roman" panose="02020603050405020304" pitchFamily="18" charset="0"/>
                <a:cs typeface="Times New Roman" panose="02020603050405020304" pitchFamily="18" charset="0"/>
              </a:rPr>
              <a:t>corrosivity, reactivity &amp; toxicity.</a:t>
            </a:r>
          </a:p>
          <a:p>
            <a:pPr marL="457200" indent="-457200" algn="just">
              <a:buFont typeface="Wingdings" panose="05000000000000000000" pitchFamily="2" charset="2"/>
              <a:buChar char="v"/>
            </a:pPr>
            <a:r>
              <a:rPr lang="en-US" sz="2400" b="1" dirty="0">
                <a:latin typeface="Times New Roman" panose="02020603050405020304" pitchFamily="18" charset="0"/>
                <a:cs typeface="Times New Roman" panose="02020603050405020304" pitchFamily="18" charset="0"/>
              </a:rPr>
              <a:t>Non-hazardous : </a:t>
            </a:r>
            <a:r>
              <a:rPr lang="en-US" sz="2400" dirty="0">
                <a:latin typeface="Times New Roman" panose="02020603050405020304" pitchFamily="18" charset="0"/>
                <a:cs typeface="Times New Roman" panose="02020603050405020304" pitchFamily="18" charset="0"/>
              </a:rPr>
              <a:t>Substances safe to use commercially, industrially, agriculturally, or economically and do not have any of those properties mentioned above. These substances usually create disposal problems.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64778618"/>
      </p:ext>
    </p:extLst>
  </p:cSld>
  <p:clrMapOvr>
    <a:masterClrMapping/>
  </p:clrMapOvr>
  <mc:AlternateContent xmlns:mc="http://schemas.openxmlformats.org/markup-compatibility/2006" xmlns:p14="http://schemas.microsoft.com/office/powerpoint/2010/main">
    <mc:Choice Requires="p14">
      <p:transition spd="slow" p14:dur="2000" advTm="95364"/>
    </mc:Choice>
    <mc:Fallback xmlns="">
      <p:transition spd="slow" advTm="95364"/>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3694" y="227104"/>
            <a:ext cx="10515600" cy="514768"/>
          </a:xfrm>
        </p:spPr>
        <p:txBody>
          <a:bodyPr>
            <a:normAutofit fontScale="90000"/>
          </a:bodyPr>
          <a:lstStyle/>
          <a:p>
            <a:r>
              <a:rPr lang="en-US" sz="3600" b="1" dirty="0">
                <a:solidFill>
                  <a:srgbClr val="FF0000"/>
                </a:solidFill>
                <a:latin typeface="+mn-lt"/>
              </a:rPr>
              <a:t>Numerical Solid waste Management </a:t>
            </a:r>
            <a:endParaRPr lang="en-US" sz="3600" dirty="0">
              <a:latin typeface="+mn-lt"/>
            </a:endParaRPr>
          </a:p>
        </p:txBody>
      </p:sp>
      <p:sp>
        <p:nvSpPr>
          <p:cNvPr id="3" name="Content Placeholder 2"/>
          <p:cNvSpPr>
            <a:spLocks noGrp="1"/>
          </p:cNvSpPr>
          <p:nvPr>
            <p:ph idx="1"/>
          </p:nvPr>
        </p:nvSpPr>
        <p:spPr>
          <a:xfrm>
            <a:off x="838200" y="1035170"/>
            <a:ext cx="10515600" cy="5641675"/>
          </a:xfrm>
        </p:spPr>
        <p:txBody>
          <a:bodyPr>
            <a:normAutofit fontScale="77500" lnSpcReduction="20000"/>
          </a:bodyPr>
          <a:lstStyle/>
          <a:p>
            <a:r>
              <a:rPr lang="en-US" dirty="0"/>
              <a:t>Compute the landfill area requirement for 20 years of a city with population of 10 lakh. (</a:t>
            </a:r>
            <a:r>
              <a:rPr lang="en-US" i="1" dirty="0"/>
              <a:t>Given: MSW generation = 500 </a:t>
            </a:r>
            <a:r>
              <a:rPr lang="en-US" i="1" dirty="0" err="1"/>
              <a:t>gm</a:t>
            </a:r>
            <a:r>
              <a:rPr lang="en-US" i="1" dirty="0"/>
              <a:t> per capita per day; MSW density = 500 kg/m3</a:t>
            </a:r>
            <a:r>
              <a:rPr lang="en-US" i="1" dirty="0" smtClean="0"/>
              <a:t>).</a:t>
            </a:r>
          </a:p>
          <a:p>
            <a:pPr marL="0" indent="0">
              <a:buNone/>
            </a:pPr>
            <a:endParaRPr lang="en-US" i="1" dirty="0"/>
          </a:p>
          <a:p>
            <a:r>
              <a:rPr lang="en-US" dirty="0">
                <a:solidFill>
                  <a:srgbClr val="FF0000"/>
                </a:solidFill>
              </a:rPr>
              <a:t>Solution: </a:t>
            </a:r>
            <a:r>
              <a:rPr lang="en-US" dirty="0">
                <a:solidFill>
                  <a:srgbClr val="0000CC"/>
                </a:solidFill>
              </a:rPr>
              <a:t>total time = 20 year= 20x365 day</a:t>
            </a:r>
          </a:p>
          <a:p>
            <a:pPr>
              <a:buNone/>
            </a:pPr>
            <a:r>
              <a:rPr lang="en-US" dirty="0">
                <a:solidFill>
                  <a:srgbClr val="0000CC"/>
                </a:solidFill>
              </a:rPr>
              <a:t> Total population = 10 lakh; </a:t>
            </a:r>
            <a:r>
              <a:rPr lang="en-US" i="1" dirty="0">
                <a:solidFill>
                  <a:srgbClr val="0000CC"/>
                </a:solidFill>
              </a:rPr>
              <a:t>MSW generation = 500 </a:t>
            </a:r>
            <a:r>
              <a:rPr lang="en-US" i="1" dirty="0" err="1">
                <a:solidFill>
                  <a:srgbClr val="0000CC"/>
                </a:solidFill>
              </a:rPr>
              <a:t>gm</a:t>
            </a:r>
            <a:r>
              <a:rPr lang="en-US" i="1" dirty="0">
                <a:solidFill>
                  <a:srgbClr val="0000CC"/>
                </a:solidFill>
              </a:rPr>
              <a:t> (= 0.5 kg) per capita per day </a:t>
            </a:r>
          </a:p>
          <a:p>
            <a:pPr>
              <a:buNone/>
            </a:pPr>
            <a:r>
              <a:rPr lang="en-US" dirty="0">
                <a:solidFill>
                  <a:srgbClr val="00B050"/>
                </a:solidFill>
              </a:rPr>
              <a:t>Thus total  mass of MSW generation in 20 years by 10 lakh people </a:t>
            </a:r>
          </a:p>
          <a:p>
            <a:pPr>
              <a:buNone/>
            </a:pPr>
            <a:r>
              <a:rPr lang="en-US" dirty="0"/>
              <a:t> = 0.5kg/day/p x10,00000p x20x365day = 3650000000kg = 36.5x10</a:t>
            </a:r>
            <a:r>
              <a:rPr lang="en-US" baseline="30000" dirty="0"/>
              <a:t>8</a:t>
            </a:r>
            <a:r>
              <a:rPr lang="en-US" dirty="0"/>
              <a:t>kg</a:t>
            </a:r>
          </a:p>
          <a:p>
            <a:pPr>
              <a:buNone/>
            </a:pPr>
            <a:r>
              <a:rPr lang="en-US" dirty="0">
                <a:solidFill>
                  <a:srgbClr val="0000CC"/>
                </a:solidFill>
              </a:rPr>
              <a:t>Given MSW Density = Mass/volume = 500kg/m</a:t>
            </a:r>
            <a:r>
              <a:rPr lang="en-US" baseline="30000" dirty="0">
                <a:solidFill>
                  <a:srgbClr val="0000CC"/>
                </a:solidFill>
              </a:rPr>
              <a:t>3   </a:t>
            </a:r>
            <a:r>
              <a:rPr lang="en-US" dirty="0">
                <a:solidFill>
                  <a:srgbClr val="0000CC"/>
                </a:solidFill>
              </a:rPr>
              <a:t>(1)</a:t>
            </a:r>
          </a:p>
          <a:p>
            <a:pPr>
              <a:buNone/>
            </a:pPr>
            <a:r>
              <a:rPr lang="en-US" baseline="30000" dirty="0"/>
              <a:t> </a:t>
            </a:r>
            <a:r>
              <a:rPr lang="en-US" dirty="0"/>
              <a:t>Putting earlier calculated mass  in equation 1</a:t>
            </a:r>
          </a:p>
          <a:p>
            <a:pPr>
              <a:buNone/>
            </a:pPr>
            <a:r>
              <a:rPr lang="en-US" dirty="0"/>
              <a:t>                                             36.5 x10</a:t>
            </a:r>
            <a:r>
              <a:rPr lang="en-US" baseline="30000" dirty="0"/>
              <a:t>8 </a:t>
            </a:r>
            <a:r>
              <a:rPr lang="en-US" dirty="0"/>
              <a:t>kg/volume= 500kg/m</a:t>
            </a:r>
            <a:r>
              <a:rPr lang="en-US" baseline="30000" dirty="0"/>
              <a:t>3</a:t>
            </a:r>
          </a:p>
          <a:p>
            <a:pPr>
              <a:buNone/>
            </a:pPr>
            <a:r>
              <a:rPr lang="en-US" dirty="0"/>
              <a:t>                </a:t>
            </a:r>
            <a:r>
              <a:rPr lang="en-US" dirty="0">
                <a:solidFill>
                  <a:srgbClr val="00B050"/>
                </a:solidFill>
              </a:rPr>
              <a:t>Volume of landfill required </a:t>
            </a:r>
            <a:r>
              <a:rPr lang="en-US" dirty="0"/>
              <a:t>= 36.5 x10</a:t>
            </a:r>
            <a:r>
              <a:rPr lang="en-US" baseline="30000" dirty="0"/>
              <a:t>8 </a:t>
            </a:r>
            <a:r>
              <a:rPr lang="en-US" dirty="0"/>
              <a:t>kg/500kgm</a:t>
            </a:r>
            <a:r>
              <a:rPr lang="en-US" baseline="30000" dirty="0"/>
              <a:t>-3 </a:t>
            </a:r>
            <a:r>
              <a:rPr lang="en-US" dirty="0"/>
              <a:t>= 73,00000 m</a:t>
            </a:r>
            <a:r>
              <a:rPr lang="en-US" baseline="30000" dirty="0"/>
              <a:t>3</a:t>
            </a:r>
          </a:p>
          <a:p>
            <a:pPr>
              <a:buNone/>
            </a:pPr>
            <a:r>
              <a:rPr lang="en-US" dirty="0">
                <a:solidFill>
                  <a:srgbClr val="7030A0"/>
                </a:solidFill>
              </a:rPr>
              <a:t>Assume height of land fill is 10 m</a:t>
            </a:r>
          </a:p>
          <a:p>
            <a:pPr>
              <a:buNone/>
            </a:pPr>
            <a:r>
              <a:rPr lang="en-US" dirty="0"/>
              <a:t>Thus area of land fill = total volume of land fill/  height</a:t>
            </a:r>
            <a:r>
              <a:rPr lang="en-US" dirty="0">
                <a:solidFill>
                  <a:srgbClr val="7030A0"/>
                </a:solidFill>
              </a:rPr>
              <a:t>= </a:t>
            </a:r>
            <a:r>
              <a:rPr lang="en-US" dirty="0"/>
              <a:t>73,00000 m</a:t>
            </a:r>
            <a:r>
              <a:rPr lang="en-US" baseline="30000" dirty="0"/>
              <a:t>3</a:t>
            </a:r>
            <a:r>
              <a:rPr lang="en-US" dirty="0"/>
              <a:t>/ 10m</a:t>
            </a:r>
            <a:r>
              <a:rPr lang="en-US" dirty="0">
                <a:solidFill>
                  <a:srgbClr val="7030A0"/>
                </a:solidFill>
              </a:rPr>
              <a:t> = 73,0000 m</a:t>
            </a:r>
            <a:r>
              <a:rPr lang="en-US" baseline="30000" dirty="0">
                <a:solidFill>
                  <a:srgbClr val="7030A0"/>
                </a:solidFill>
              </a:rPr>
              <a:t>2</a:t>
            </a:r>
          </a:p>
          <a:p>
            <a:pPr>
              <a:buNone/>
            </a:pPr>
            <a:r>
              <a:rPr lang="en-US" b="1" dirty="0">
                <a:solidFill>
                  <a:srgbClr val="FF0000"/>
                </a:solidFill>
              </a:rPr>
              <a:t>Since in a </a:t>
            </a:r>
            <a:r>
              <a:rPr lang="en-US" b="1" dirty="0" smtClean="0">
                <a:solidFill>
                  <a:srgbClr val="FF0000"/>
                </a:solidFill>
              </a:rPr>
              <a:t>landfill  </a:t>
            </a:r>
            <a:r>
              <a:rPr lang="en-US" b="1" dirty="0">
                <a:solidFill>
                  <a:srgbClr val="FF0000"/>
                </a:solidFill>
              </a:rPr>
              <a:t>total land requirement = land required to dump solid waste+ same amount of land required to construct  road for vehicle movement </a:t>
            </a:r>
          </a:p>
          <a:p>
            <a:pPr>
              <a:buNone/>
            </a:pPr>
            <a:r>
              <a:rPr lang="en-US" dirty="0">
                <a:solidFill>
                  <a:srgbClr val="7030A0"/>
                </a:solidFill>
              </a:rPr>
              <a:t>Thus total land requirement = 73,0000x2 = 1,460,000 m</a:t>
            </a:r>
            <a:r>
              <a:rPr lang="en-US" baseline="30000" dirty="0">
                <a:solidFill>
                  <a:srgbClr val="7030A0"/>
                </a:solidFill>
              </a:rPr>
              <a:t>2</a:t>
            </a:r>
          </a:p>
          <a:p>
            <a:pPr marL="0" indent="0">
              <a:buNone/>
            </a:pPr>
            <a:endParaRPr lang="en-US" dirty="0"/>
          </a:p>
        </p:txBody>
      </p:sp>
    </p:spTree>
    <p:extLst>
      <p:ext uri="{BB962C8B-B14F-4D97-AF65-F5344CB8AC3E}">
        <p14:creationId xmlns:p14="http://schemas.microsoft.com/office/powerpoint/2010/main" val="22925507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BEDC462-7CDE-413E-A69F-AFA41AF084F5}"/>
              </a:ext>
            </a:extLst>
          </p:cNvPr>
          <p:cNvSpPr>
            <a:spLocks noGrp="1"/>
          </p:cNvSpPr>
          <p:nvPr>
            <p:ph type="title"/>
          </p:nvPr>
        </p:nvSpPr>
        <p:spPr/>
        <p:txBody>
          <a:bodyPr/>
          <a:lstStyle/>
          <a:p>
            <a:pPr algn="ctr"/>
            <a:r>
              <a:rPr lang="en-IN" b="1" dirty="0"/>
              <a:t>Cleanest village in Asia – </a:t>
            </a:r>
            <a:r>
              <a:rPr lang="en-IN" b="1" dirty="0" err="1"/>
              <a:t>Mawlinnong</a:t>
            </a:r>
            <a:r>
              <a:rPr lang="en-IN" b="1" dirty="0"/>
              <a:t>, </a:t>
            </a:r>
            <a:r>
              <a:rPr lang="en-IN" b="1" dirty="0" err="1"/>
              <a:t>Meghalay</a:t>
            </a:r>
            <a:r>
              <a:rPr lang="en-IN" b="1" dirty="0"/>
              <a:t>, India</a:t>
            </a:r>
          </a:p>
        </p:txBody>
      </p:sp>
      <p:pic>
        <p:nvPicPr>
          <p:cNvPr id="7" name="Content Placeholder 6">
            <a:extLst>
              <a:ext uri="{FF2B5EF4-FFF2-40B4-BE49-F238E27FC236}">
                <a16:creationId xmlns:a16="http://schemas.microsoft.com/office/drawing/2014/main" xmlns="" id="{DF8DA093-4F16-4CDB-8A08-24D8DD2AC665}"/>
              </a:ext>
            </a:extLst>
          </p:cNvPr>
          <p:cNvPicPr>
            <a:picLocks noGrp="1" noChangeAspect="1"/>
          </p:cNvPicPr>
          <p:nvPr>
            <p:ph idx="1"/>
          </p:nvPr>
        </p:nvPicPr>
        <p:blipFill>
          <a:blip r:embed="rId2"/>
          <a:stretch>
            <a:fillRect/>
          </a:stretch>
        </p:blipFill>
        <p:spPr>
          <a:xfrm>
            <a:off x="1411551" y="1690688"/>
            <a:ext cx="9454718" cy="4904041"/>
          </a:xfrm>
          <a:prstGeom prst="rect">
            <a:avLst/>
          </a:prstGeom>
        </p:spPr>
      </p:pic>
    </p:spTree>
    <p:extLst>
      <p:ext uri="{BB962C8B-B14F-4D97-AF65-F5344CB8AC3E}">
        <p14:creationId xmlns:p14="http://schemas.microsoft.com/office/powerpoint/2010/main" val="2666523518"/>
      </p:ext>
    </p:extLst>
  </p:cSld>
  <p:clrMapOvr>
    <a:masterClrMapping/>
  </p:clrMapOvr>
  <mc:AlternateContent xmlns:mc="http://schemas.openxmlformats.org/markup-compatibility/2006" xmlns:p14="http://schemas.microsoft.com/office/powerpoint/2010/main">
    <mc:Choice Requires="p14">
      <p:transition spd="slow" p14:dur="2000" advTm="34475"/>
    </mc:Choice>
    <mc:Fallback xmlns="">
      <p:transition spd="slow" advTm="34475"/>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677611" y="212485"/>
            <a:ext cx="10812774" cy="64557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5558573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Slide Number Placeholder 13"/>
          <p:cNvSpPr>
            <a:spLocks noGrp="1"/>
          </p:cNvSpPr>
          <p:nvPr>
            <p:ph type="sldNum" sz="quarter" idx="12"/>
          </p:nvPr>
        </p:nvSpPr>
        <p:spPr>
          <a:xfrm>
            <a:off x="8458200" y="6416676"/>
            <a:ext cx="2133600" cy="365125"/>
          </a:xfrm>
        </p:spPr>
        <p:txBody>
          <a:bodyPr/>
          <a:lstStyle/>
          <a:p>
            <a:fld id="{56C6338E-475B-4C21-AB41-3EBC6D7DA700}" type="slidenum">
              <a:rPr lang="en-US" smtClean="0"/>
              <a:pPr/>
              <a:t>5</a:t>
            </a:fld>
            <a:endParaRPr lang="en-US" dirty="0"/>
          </a:p>
        </p:txBody>
      </p:sp>
      <p:sp>
        <p:nvSpPr>
          <p:cNvPr id="12" name="Title 1"/>
          <p:cNvSpPr>
            <a:spLocks noGrp="1"/>
          </p:cNvSpPr>
          <p:nvPr>
            <p:ph type="title"/>
          </p:nvPr>
        </p:nvSpPr>
        <p:spPr>
          <a:xfrm>
            <a:off x="-76200" y="0"/>
            <a:ext cx="12268200" cy="1143000"/>
          </a:xfrm>
          <a:solidFill>
            <a:srgbClr val="C00000"/>
          </a:solidFill>
        </p:spPr>
        <p:txBody>
          <a:bodyPr>
            <a:normAutofit fontScale="90000"/>
          </a:bodyPr>
          <a:lstStyle/>
          <a:p>
            <a:pPr algn="ctr"/>
            <a:r>
              <a:rPr lang="en-US" sz="3600" b="1" dirty="0">
                <a:solidFill>
                  <a:schemeClr val="bg1"/>
                </a:solidFill>
                <a:latin typeface="Times New Roman" pitchFamily="18" charset="0"/>
                <a:cs typeface="Times New Roman" pitchFamily="18" charset="0"/>
              </a:rPr>
              <a:t>   </a:t>
            </a:r>
            <a:br>
              <a:rPr lang="en-US" sz="3600" b="1" dirty="0">
                <a:solidFill>
                  <a:schemeClr val="bg1"/>
                </a:solidFill>
                <a:latin typeface="Times New Roman" pitchFamily="18" charset="0"/>
                <a:cs typeface="Times New Roman" pitchFamily="18" charset="0"/>
              </a:rPr>
            </a:br>
            <a:r>
              <a:rPr lang="en-US" sz="3600" b="1" dirty="0">
                <a:solidFill>
                  <a:schemeClr val="bg1"/>
                </a:solidFill>
                <a:latin typeface="Times New Roman" pitchFamily="18" charset="0"/>
                <a:cs typeface="Times New Roman" pitchFamily="18" charset="0"/>
              </a:rPr>
              <a:t> </a:t>
            </a:r>
            <a:r>
              <a:rPr lang="en-US" sz="4900" b="1" dirty="0">
                <a:solidFill>
                  <a:schemeClr val="bg1"/>
                </a:solidFill>
                <a:latin typeface="Times New Roman" pitchFamily="18" charset="0"/>
                <a:cs typeface="Times New Roman" pitchFamily="18" charset="0"/>
              </a:rPr>
              <a:t>Solid waste</a:t>
            </a:r>
            <a:r>
              <a:rPr lang="en-US" sz="3600" b="1" dirty="0">
                <a:solidFill>
                  <a:schemeClr val="bg1"/>
                </a:solidFill>
                <a:latin typeface="Times New Roman" pitchFamily="18" charset="0"/>
                <a:cs typeface="Times New Roman" pitchFamily="18" charset="0"/>
              </a:rPr>
              <a:t/>
            </a:r>
            <a:br>
              <a:rPr lang="en-US" sz="3600" b="1" dirty="0">
                <a:solidFill>
                  <a:schemeClr val="bg1"/>
                </a:solidFill>
                <a:latin typeface="Times New Roman" pitchFamily="18" charset="0"/>
                <a:cs typeface="Times New Roman" pitchFamily="18" charset="0"/>
              </a:rPr>
            </a:br>
            <a:endParaRPr lang="en-US" sz="3600" b="1" dirty="0">
              <a:solidFill>
                <a:schemeClr val="bg1"/>
              </a:solidFill>
              <a:latin typeface="Times New Roman" pitchFamily="18" charset="0"/>
              <a:cs typeface="Times New Roman" pitchFamily="18" charset="0"/>
            </a:endParaRPr>
          </a:p>
        </p:txBody>
      </p:sp>
      <p:sp>
        <p:nvSpPr>
          <p:cNvPr id="50178" name="AutoShape 2" descr="Image result for Specific power against specific energy, also called a Ragone plot, for capacitors, batteries, supercapacitors and fuel cells (78)."/>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50180" name="AutoShape 4" descr="Image result for Specific power against specific energy, also called a Ragone plot, for capacitors, batteries, supercapacitors and fuel cells (78)."/>
          <p:cNvSpPr>
            <a:spLocks noChangeAspect="1" noChangeArrowheads="1"/>
          </p:cNvSpPr>
          <p:nvPr/>
        </p:nvSpPr>
        <p:spPr bwMode="auto">
          <a:xfrm>
            <a:off x="1679575" y="-2193925"/>
            <a:ext cx="6800850" cy="4581525"/>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50182" name="AutoShape 6" descr="Image result for Specific power against specific energy, also called a Ragone plot, for capacitors, batteries, supercapacitors and fuel cells (78)."/>
          <p:cNvSpPr>
            <a:spLocks noChangeAspect="1" noChangeArrowheads="1"/>
          </p:cNvSpPr>
          <p:nvPr/>
        </p:nvSpPr>
        <p:spPr bwMode="auto">
          <a:xfrm>
            <a:off x="1679575" y="-2193925"/>
            <a:ext cx="6800850" cy="4581525"/>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3" name="AutoShape 4" descr="Image result for Ragone plot of energy density vs. power density"/>
          <p:cNvSpPr>
            <a:spLocks noChangeAspect="1" noChangeArrowheads="1"/>
          </p:cNvSpPr>
          <p:nvPr/>
        </p:nvSpPr>
        <p:spPr bwMode="auto">
          <a:xfrm>
            <a:off x="1679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IN"/>
          </a:p>
        </p:txBody>
      </p:sp>
      <p:sp>
        <p:nvSpPr>
          <p:cNvPr id="2" name="Rectangle 1">
            <a:extLst>
              <a:ext uri="{FF2B5EF4-FFF2-40B4-BE49-F238E27FC236}">
                <a16:creationId xmlns:a16="http://schemas.microsoft.com/office/drawing/2014/main" xmlns="" id="{C688B323-1C04-4FCD-AF89-E5219025F889}"/>
              </a:ext>
            </a:extLst>
          </p:cNvPr>
          <p:cNvSpPr/>
          <p:nvPr/>
        </p:nvSpPr>
        <p:spPr>
          <a:xfrm>
            <a:off x="38099" y="795505"/>
            <a:ext cx="8772350" cy="5693866"/>
          </a:xfrm>
          <a:prstGeom prst="rect">
            <a:avLst/>
          </a:prstGeom>
        </p:spPr>
        <p:txBody>
          <a:bodyPr wrap="square">
            <a:spAutoFit/>
          </a:bodyPr>
          <a:lstStyle/>
          <a:p>
            <a:endParaRPr lang="en-IN" sz="2000" dirty="0">
              <a:solidFill>
                <a:srgbClr val="000000"/>
              </a:solidFill>
              <a:latin typeface="Bookman Old Style" panose="02050604050505020204" pitchFamily="18" charset="0"/>
            </a:endParaRPr>
          </a:p>
          <a:p>
            <a:r>
              <a:rPr lang="en-IN" sz="3600" dirty="0">
                <a:solidFill>
                  <a:srgbClr val="000000"/>
                </a:solidFill>
                <a:latin typeface="Times New Roman" panose="02020603050405020304" pitchFamily="18" charset="0"/>
                <a:cs typeface="Times New Roman" panose="02020603050405020304" pitchFamily="18" charset="0"/>
              </a:rPr>
              <a:t> </a:t>
            </a:r>
            <a:r>
              <a:rPr lang="en-IN" sz="3600" b="1" dirty="0">
                <a:solidFill>
                  <a:srgbClr val="0070C0"/>
                </a:solidFill>
                <a:latin typeface="Times New Roman" panose="02020603050405020304" pitchFamily="18" charset="0"/>
                <a:cs typeface="Times New Roman" panose="02020603050405020304" pitchFamily="18" charset="0"/>
              </a:rPr>
              <a:t>Definition</a:t>
            </a:r>
          </a:p>
          <a:p>
            <a:pPr marL="342900" indent="-342900"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All solid and semisolid wastes, arising from human and animal activities, and which are discarded as useless or unwanted, are called Solid Wastes or Refuse.</a:t>
            </a:r>
          </a:p>
          <a:p>
            <a:pPr marL="342900" indent="-342900"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This definition excludes human excreta and sullage (liquid waste from kitchen and bathroom).</a:t>
            </a:r>
          </a:p>
          <a:p>
            <a:pPr marL="342900" indent="-342900" algn="just">
              <a:buFont typeface="Wingdings" panose="05000000000000000000" pitchFamily="2" charset="2"/>
              <a:buChar char="v"/>
            </a:pPr>
            <a:r>
              <a:rPr lang="en-US" sz="2200" dirty="0">
                <a:latin typeface="Times New Roman" panose="02020603050405020304" pitchFamily="18" charset="0"/>
                <a:cs typeface="Times New Roman" panose="02020603050405020304" pitchFamily="18" charset="0"/>
              </a:rPr>
              <a:t>In normal life, solid wastes are seen in two common forms:</a:t>
            </a:r>
            <a:r>
              <a:rPr lang="en-IN" sz="2200" dirty="0">
                <a:latin typeface="Times New Roman" panose="02020603050405020304" pitchFamily="18" charset="0"/>
                <a:cs typeface="Times New Roman" panose="02020603050405020304" pitchFamily="18" charset="0"/>
              </a:rPr>
              <a:t> </a:t>
            </a:r>
            <a:endParaRPr lang="en-US" sz="2200" dirty="0">
              <a:latin typeface="Times New Roman" panose="02020603050405020304" pitchFamily="18" charset="0"/>
              <a:cs typeface="Times New Roman" panose="02020603050405020304" pitchFamily="18" charset="0"/>
            </a:endParaRPr>
          </a:p>
          <a:p>
            <a:pPr algn="just"/>
            <a:r>
              <a:rPr lang="en-US" sz="2200" dirty="0">
                <a:solidFill>
                  <a:srgbClr val="7030A0"/>
                </a:solidFill>
                <a:latin typeface="Times New Roman" panose="02020603050405020304" pitchFamily="18" charset="0"/>
                <a:cs typeface="Times New Roman" panose="02020603050405020304" pitchFamily="18" charset="0"/>
              </a:rPr>
              <a:t>Rubbish</a:t>
            </a:r>
            <a:r>
              <a:rPr lang="en-US" sz="2200" dirty="0">
                <a:latin typeface="Times New Roman" panose="02020603050405020304" pitchFamily="18" charset="0"/>
                <a:cs typeface="Times New Roman" panose="02020603050405020304" pitchFamily="18" charset="0"/>
              </a:rPr>
              <a:t>: It include combustible (e.g., paper, card board, textile, plastic, rubber,</a:t>
            </a:r>
          </a:p>
          <a:p>
            <a:pPr algn="just"/>
            <a:r>
              <a:rPr lang="en-US" sz="2200" dirty="0">
                <a:latin typeface="Times New Roman" panose="02020603050405020304" pitchFamily="18" charset="0"/>
                <a:cs typeface="Times New Roman" panose="02020603050405020304" pitchFamily="18" charset="0"/>
              </a:rPr>
              <a:t>wood etc.) and non-combustible (glass, </a:t>
            </a:r>
            <a:r>
              <a:rPr lang="en-US" sz="2200" dirty="0" err="1">
                <a:latin typeface="Times New Roman" panose="02020603050405020304" pitchFamily="18" charset="0"/>
                <a:cs typeface="Times New Roman" panose="02020603050405020304" pitchFamily="18" charset="0"/>
              </a:rPr>
              <a:t>crokery</a:t>
            </a:r>
            <a:r>
              <a:rPr lang="en-US" sz="2200" dirty="0">
                <a:latin typeface="Times New Roman" panose="02020603050405020304" pitchFamily="18" charset="0"/>
                <a:cs typeface="Times New Roman" panose="02020603050405020304" pitchFamily="18" charset="0"/>
              </a:rPr>
              <a:t>, metals, construction wastes etc.)</a:t>
            </a:r>
          </a:p>
          <a:p>
            <a:pPr algn="just"/>
            <a:r>
              <a:rPr lang="en-US" sz="2200" dirty="0">
                <a:latin typeface="Times New Roman" panose="02020603050405020304" pitchFamily="18" charset="0"/>
                <a:cs typeface="Times New Roman" panose="02020603050405020304" pitchFamily="18" charset="0"/>
              </a:rPr>
              <a:t>solid wastes.</a:t>
            </a:r>
          </a:p>
          <a:p>
            <a:pPr algn="just"/>
            <a:r>
              <a:rPr lang="en-US" sz="2200" dirty="0">
                <a:solidFill>
                  <a:srgbClr val="7030A0"/>
                </a:solidFill>
                <a:latin typeface="Times New Roman" panose="02020603050405020304" pitchFamily="18" charset="0"/>
                <a:cs typeface="Times New Roman" panose="02020603050405020304" pitchFamily="18" charset="0"/>
              </a:rPr>
              <a:t>Garbage</a:t>
            </a:r>
            <a:r>
              <a:rPr lang="en-US" sz="2200" dirty="0">
                <a:latin typeface="Times New Roman" panose="02020603050405020304" pitchFamily="18" charset="0"/>
                <a:cs typeface="Times New Roman" panose="02020603050405020304" pitchFamily="18" charset="0"/>
              </a:rPr>
              <a:t>: It includes putrescible (that can rot) organic wastes, e.g., residue of fruits, vegetable and animals which are generally produced in cooking and eating of foods.</a:t>
            </a:r>
            <a:endParaRPr lang="en-IN" sz="22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xmlns="" id="{163F726B-8EAA-4890-8A89-F676FF927955}"/>
              </a:ext>
            </a:extLst>
          </p:cNvPr>
          <p:cNvSpPr/>
          <p:nvPr/>
        </p:nvSpPr>
        <p:spPr>
          <a:xfrm>
            <a:off x="148130" y="1272558"/>
            <a:ext cx="8772350" cy="707886"/>
          </a:xfrm>
          <a:prstGeom prst="rect">
            <a:avLst/>
          </a:prstGeom>
        </p:spPr>
        <p:txBody>
          <a:bodyPr wrap="square">
            <a:spAutoFit/>
          </a:bodyPr>
          <a:lstStyle/>
          <a:p>
            <a:endParaRPr lang="en-IN" sz="2000" dirty="0">
              <a:solidFill>
                <a:srgbClr val="000000"/>
              </a:solidFill>
              <a:latin typeface="Bookman Old Style" panose="02050604050505020204" pitchFamily="18" charset="0"/>
            </a:endParaRPr>
          </a:p>
          <a:p>
            <a:r>
              <a:rPr lang="en-IN" sz="2000" dirty="0">
                <a:solidFill>
                  <a:srgbClr val="000000"/>
                </a:solidFill>
                <a:latin typeface="Bookman Old Style" panose="02050604050505020204" pitchFamily="18" charset="0"/>
              </a:rPr>
              <a:t> </a:t>
            </a:r>
          </a:p>
        </p:txBody>
      </p:sp>
      <p:pic>
        <p:nvPicPr>
          <p:cNvPr id="8" name="Picture 7">
            <a:extLst>
              <a:ext uri="{FF2B5EF4-FFF2-40B4-BE49-F238E27FC236}">
                <a16:creationId xmlns:a16="http://schemas.microsoft.com/office/drawing/2014/main" xmlns="" id="{FB4A2446-559D-45D7-9045-718237B4E029}"/>
              </a:ext>
            </a:extLst>
          </p:cNvPr>
          <p:cNvPicPr>
            <a:picLocks noChangeAspect="1"/>
          </p:cNvPicPr>
          <p:nvPr/>
        </p:nvPicPr>
        <p:blipFill>
          <a:blip r:embed="rId3"/>
          <a:stretch>
            <a:fillRect/>
          </a:stretch>
        </p:blipFill>
        <p:spPr>
          <a:xfrm>
            <a:off x="9005745" y="2121511"/>
            <a:ext cx="3013359" cy="3457721"/>
          </a:xfrm>
          <a:prstGeom prst="rect">
            <a:avLst/>
          </a:prstGeom>
        </p:spPr>
      </p:pic>
    </p:spTree>
    <p:extLst>
      <p:ext uri="{BB962C8B-B14F-4D97-AF65-F5344CB8AC3E}">
        <p14:creationId xmlns:p14="http://schemas.microsoft.com/office/powerpoint/2010/main" val="2921543931"/>
      </p:ext>
    </p:extLst>
  </p:cSld>
  <p:clrMapOvr>
    <a:masterClrMapping/>
  </p:clrMapOvr>
  <p:transition spd="slow" advTm="77777"/>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xmlns="" id="{3D3BF7E7-5DF4-48F2-A68C-E04917D326A4}"/>
              </a:ext>
            </a:extLst>
          </p:cNvPr>
          <p:cNvSpPr/>
          <p:nvPr/>
        </p:nvSpPr>
        <p:spPr>
          <a:xfrm>
            <a:off x="361950" y="2798832"/>
            <a:ext cx="6096000" cy="707886"/>
          </a:xfrm>
          <a:prstGeom prst="rect">
            <a:avLst/>
          </a:prstGeom>
        </p:spPr>
        <p:txBody>
          <a:bodyPr>
            <a:spAutoFit/>
          </a:bodyPr>
          <a:lstStyle/>
          <a:p>
            <a:endParaRPr lang="en-IN" sz="2000" dirty="0">
              <a:solidFill>
                <a:srgbClr val="000000"/>
              </a:solidFill>
              <a:latin typeface="Bookman Old Style" panose="02050604050505020204" pitchFamily="18" charset="0"/>
            </a:endParaRPr>
          </a:p>
          <a:p>
            <a:r>
              <a:rPr lang="en-IN" sz="2000" dirty="0">
                <a:solidFill>
                  <a:srgbClr val="000000"/>
                </a:solidFill>
                <a:latin typeface="Bookman Old Style" panose="02050604050505020204" pitchFamily="18" charset="0"/>
              </a:rPr>
              <a:t> </a:t>
            </a:r>
            <a:endParaRPr lang="en-IN" dirty="0"/>
          </a:p>
        </p:txBody>
      </p:sp>
      <p:sp>
        <p:nvSpPr>
          <p:cNvPr id="6" name="Title 1">
            <a:extLst>
              <a:ext uri="{FF2B5EF4-FFF2-40B4-BE49-F238E27FC236}">
                <a16:creationId xmlns:a16="http://schemas.microsoft.com/office/drawing/2014/main" xmlns="" id="{0BE1F19F-632E-4C12-9D9D-EC2BD75F4024}"/>
              </a:ext>
            </a:extLst>
          </p:cNvPr>
          <p:cNvSpPr>
            <a:spLocks noGrp="1"/>
          </p:cNvSpPr>
          <p:nvPr>
            <p:ph type="title"/>
          </p:nvPr>
        </p:nvSpPr>
        <p:spPr>
          <a:xfrm>
            <a:off x="0" y="0"/>
            <a:ext cx="12268200" cy="1057275"/>
          </a:xfrm>
          <a:solidFill>
            <a:srgbClr val="C00000"/>
          </a:solidFill>
        </p:spPr>
        <p:txBody>
          <a:bodyPr>
            <a:normAutofit/>
          </a:bodyPr>
          <a:lstStyle/>
          <a:p>
            <a:pPr algn="ctr"/>
            <a:r>
              <a:rPr lang="en-US" sz="4000" b="1" dirty="0">
                <a:solidFill>
                  <a:schemeClr val="bg1"/>
                </a:solidFill>
                <a:latin typeface="Times New Roman" pitchFamily="18" charset="0"/>
                <a:cs typeface="Times New Roman" pitchFamily="18" charset="0"/>
              </a:rPr>
              <a:t>Types and Sources</a:t>
            </a:r>
          </a:p>
        </p:txBody>
      </p:sp>
      <p:sp>
        <p:nvSpPr>
          <p:cNvPr id="4" name="Rectangle 3">
            <a:extLst>
              <a:ext uri="{FF2B5EF4-FFF2-40B4-BE49-F238E27FC236}">
                <a16:creationId xmlns:a16="http://schemas.microsoft.com/office/drawing/2014/main" xmlns="" id="{D8E5C922-7E43-4F04-8409-F885E741F93F}"/>
              </a:ext>
            </a:extLst>
          </p:cNvPr>
          <p:cNvSpPr/>
          <p:nvPr/>
        </p:nvSpPr>
        <p:spPr>
          <a:xfrm>
            <a:off x="157162" y="1168271"/>
            <a:ext cx="8954181" cy="5693866"/>
          </a:xfrm>
          <a:prstGeom prst="rect">
            <a:avLst/>
          </a:prstGeom>
        </p:spPr>
        <p:txBody>
          <a:bodyPr wrap="square">
            <a:spAutoFit/>
          </a:bodyPr>
          <a:lstStyle/>
          <a:p>
            <a:pPr algn="just"/>
            <a:r>
              <a:rPr lang="en-US" sz="2800" dirty="0">
                <a:latin typeface="Times New Roman" panose="02020603050405020304" pitchFamily="18" charset="0"/>
                <a:cs typeface="Times New Roman" panose="02020603050405020304" pitchFamily="18" charset="0"/>
              </a:rPr>
              <a:t>There are three categories of soil wastes:</a:t>
            </a:r>
          </a:p>
          <a:p>
            <a:pPr marL="457200" indent="-457200" algn="just">
              <a:buFont typeface="Wingdings" panose="05000000000000000000" pitchFamily="2" charset="2"/>
              <a:buChar char="v"/>
            </a:pPr>
            <a:r>
              <a:rPr lang="en-US" sz="2800" b="1" dirty="0">
                <a:latin typeface="Times New Roman" panose="02020603050405020304" pitchFamily="18" charset="0"/>
                <a:cs typeface="Times New Roman" panose="02020603050405020304" pitchFamily="18" charset="0"/>
              </a:rPr>
              <a:t>Municipal Wastes: </a:t>
            </a:r>
            <a:r>
              <a:rPr lang="en-US" sz="2800" dirty="0">
                <a:latin typeface="Times New Roman" panose="02020603050405020304" pitchFamily="18" charset="0"/>
                <a:cs typeface="Times New Roman" panose="02020603050405020304" pitchFamily="18" charset="0"/>
              </a:rPr>
              <a:t>These wastes arise from residential areas (household activities, streets), commercial areas (hotels, markets, institutions) and community areas </a:t>
            </a:r>
            <a:r>
              <a:rPr lang="en-IN" sz="2800" dirty="0">
                <a:latin typeface="Times New Roman" panose="02020603050405020304" pitchFamily="18" charset="0"/>
                <a:cs typeface="Times New Roman" panose="02020603050405020304" pitchFamily="18" charset="0"/>
              </a:rPr>
              <a:t>(streets, parks, play ground).</a:t>
            </a:r>
          </a:p>
          <a:p>
            <a:pPr marL="457200" indent="-457200" algn="just">
              <a:buFont typeface="Wingdings" panose="05000000000000000000" pitchFamily="2" charset="2"/>
              <a:buChar char="v"/>
            </a:pPr>
            <a:r>
              <a:rPr lang="en-US" sz="2800" b="1" dirty="0">
                <a:latin typeface="Times New Roman" panose="02020603050405020304" pitchFamily="18" charset="0"/>
                <a:cs typeface="Times New Roman" panose="02020603050405020304" pitchFamily="18" charset="0"/>
              </a:rPr>
              <a:t>Industrial Wastes: </a:t>
            </a:r>
            <a:r>
              <a:rPr lang="en-US" sz="2800" dirty="0">
                <a:latin typeface="Times New Roman" panose="02020603050405020304" pitchFamily="18" charset="0"/>
                <a:cs typeface="Times New Roman" panose="02020603050405020304" pitchFamily="18" charset="0"/>
              </a:rPr>
              <a:t>These wastes arise from industrial activities and include </a:t>
            </a:r>
            <a:r>
              <a:rPr lang="en-IN" sz="2800" dirty="0">
                <a:latin typeface="Times New Roman" panose="02020603050405020304" pitchFamily="18" charset="0"/>
                <a:cs typeface="Times New Roman" panose="02020603050405020304" pitchFamily="18" charset="0"/>
              </a:rPr>
              <a:t>rubbish, ashes, construction wastes, toxic wastes etc.</a:t>
            </a:r>
          </a:p>
          <a:p>
            <a:pPr marL="457200" indent="-457200" algn="just">
              <a:buFont typeface="Wingdings" panose="05000000000000000000" pitchFamily="2" charset="2"/>
              <a:buChar char="v"/>
            </a:pPr>
            <a:r>
              <a:rPr lang="en-US" sz="2800" b="1" dirty="0">
                <a:latin typeface="Times New Roman" panose="02020603050405020304" pitchFamily="18" charset="0"/>
                <a:cs typeface="Times New Roman" panose="02020603050405020304" pitchFamily="18" charset="0"/>
              </a:rPr>
              <a:t>Hazardous wastes: </a:t>
            </a:r>
            <a:r>
              <a:rPr lang="en-US" sz="2800" dirty="0">
                <a:latin typeface="Times New Roman" panose="02020603050405020304" pitchFamily="18" charset="0"/>
                <a:cs typeface="Times New Roman" panose="02020603050405020304" pitchFamily="18" charset="0"/>
              </a:rPr>
              <a:t>These are highly harmful wastes arising from hospitals, industries, nuclear plants, research institutions, laboratories and include biological wastes, toxic chemicals, radioactive substances, explosives and flammable wastes.</a:t>
            </a:r>
            <a:endParaRPr lang="en-IN" sz="280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xmlns="" id="{9082D1B9-EA97-416E-8D2D-1341911066B8}"/>
              </a:ext>
            </a:extLst>
          </p:cNvPr>
          <p:cNvPicPr>
            <a:picLocks noChangeAspect="1"/>
          </p:cNvPicPr>
          <p:nvPr/>
        </p:nvPicPr>
        <p:blipFill rotWithShape="1">
          <a:blip r:embed="rId2"/>
          <a:srcRect t="4218"/>
          <a:stretch/>
        </p:blipFill>
        <p:spPr>
          <a:xfrm>
            <a:off x="9376501" y="1215588"/>
            <a:ext cx="2279650" cy="1666515"/>
          </a:xfrm>
          <a:prstGeom prst="rect">
            <a:avLst/>
          </a:prstGeom>
        </p:spPr>
      </p:pic>
      <p:pic>
        <p:nvPicPr>
          <p:cNvPr id="10" name="Picture 9">
            <a:extLst>
              <a:ext uri="{FF2B5EF4-FFF2-40B4-BE49-F238E27FC236}">
                <a16:creationId xmlns:a16="http://schemas.microsoft.com/office/drawing/2014/main" xmlns="" id="{11DDD828-2DE9-409F-B75D-417D4402CBCD}"/>
              </a:ext>
            </a:extLst>
          </p:cNvPr>
          <p:cNvPicPr>
            <a:picLocks noChangeAspect="1"/>
          </p:cNvPicPr>
          <p:nvPr/>
        </p:nvPicPr>
        <p:blipFill rotWithShape="1">
          <a:blip r:embed="rId3"/>
          <a:srcRect l="1324" t="9359" r="-1324" b="-6729"/>
          <a:stretch/>
        </p:blipFill>
        <p:spPr>
          <a:xfrm>
            <a:off x="9259860" y="4875663"/>
            <a:ext cx="2396291" cy="1798163"/>
          </a:xfrm>
          <a:prstGeom prst="rect">
            <a:avLst/>
          </a:prstGeom>
        </p:spPr>
      </p:pic>
      <p:pic>
        <p:nvPicPr>
          <p:cNvPr id="11" name="Picture 10">
            <a:extLst>
              <a:ext uri="{FF2B5EF4-FFF2-40B4-BE49-F238E27FC236}">
                <a16:creationId xmlns:a16="http://schemas.microsoft.com/office/drawing/2014/main" xmlns="" id="{A09C4450-583C-4F6F-9277-87C4038F00C6}"/>
              </a:ext>
            </a:extLst>
          </p:cNvPr>
          <p:cNvPicPr>
            <a:picLocks noChangeAspect="1"/>
          </p:cNvPicPr>
          <p:nvPr/>
        </p:nvPicPr>
        <p:blipFill rotWithShape="1">
          <a:blip r:embed="rId4"/>
          <a:srcRect t="7577"/>
          <a:stretch/>
        </p:blipFill>
        <p:spPr>
          <a:xfrm>
            <a:off x="9376501" y="3040416"/>
            <a:ext cx="2279650" cy="1719817"/>
          </a:xfrm>
          <a:prstGeom prst="rect">
            <a:avLst/>
          </a:prstGeom>
        </p:spPr>
      </p:pic>
    </p:spTree>
    <p:extLst>
      <p:ext uri="{BB962C8B-B14F-4D97-AF65-F5344CB8AC3E}">
        <p14:creationId xmlns:p14="http://schemas.microsoft.com/office/powerpoint/2010/main" val="3614428586"/>
      </p:ext>
    </p:extLst>
  </p:cSld>
  <p:clrMapOvr>
    <a:masterClrMapping/>
  </p:clrMapOvr>
  <mc:AlternateContent xmlns:mc="http://schemas.openxmlformats.org/markup-compatibility/2006" xmlns:p14="http://schemas.microsoft.com/office/powerpoint/2010/main">
    <mc:Choice Requires="p14">
      <p:transition spd="slow" p14:dur="2000" advTm="77076"/>
    </mc:Choice>
    <mc:Fallback xmlns="">
      <p:transition spd="slow" advTm="77076"/>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xmlns="" id="{03F0CA50-D955-4946-BDA9-B8F86F4A0F41}"/>
              </a:ext>
            </a:extLst>
          </p:cNvPr>
          <p:cNvPicPr>
            <a:picLocks noGrp="1" noChangeAspect="1"/>
          </p:cNvPicPr>
          <p:nvPr>
            <p:ph idx="1"/>
          </p:nvPr>
        </p:nvPicPr>
        <p:blipFill>
          <a:blip r:embed="rId2"/>
          <a:stretch>
            <a:fillRect/>
          </a:stretch>
        </p:blipFill>
        <p:spPr>
          <a:xfrm>
            <a:off x="2254882" y="763942"/>
            <a:ext cx="7475044" cy="5728933"/>
          </a:xfrm>
          <a:prstGeom prst="rect">
            <a:avLst/>
          </a:prstGeom>
        </p:spPr>
      </p:pic>
    </p:spTree>
    <p:extLst>
      <p:ext uri="{BB962C8B-B14F-4D97-AF65-F5344CB8AC3E}">
        <p14:creationId xmlns:p14="http://schemas.microsoft.com/office/powerpoint/2010/main" val="1963289648"/>
      </p:ext>
    </p:extLst>
  </p:cSld>
  <p:clrMapOvr>
    <a:masterClrMapping/>
  </p:clrMapOvr>
  <mc:AlternateContent xmlns:mc="http://schemas.openxmlformats.org/markup-compatibility/2006" xmlns:p14="http://schemas.microsoft.com/office/powerpoint/2010/main">
    <mc:Choice Requires="p14">
      <p:transition spd="slow" p14:dur="2000" advTm="43355"/>
    </mc:Choice>
    <mc:Fallback xmlns="">
      <p:transition spd="slow" advTm="43355"/>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xmlns="" id="{452CF7F8-410F-4D03-A60E-AE8EE2A1A5AA}"/>
              </a:ext>
            </a:extLst>
          </p:cNvPr>
          <p:cNvSpPr>
            <a:spLocks noGrp="1"/>
          </p:cNvSpPr>
          <p:nvPr>
            <p:ph type="title"/>
          </p:nvPr>
        </p:nvSpPr>
        <p:spPr>
          <a:xfrm>
            <a:off x="0" y="0"/>
            <a:ext cx="12268200" cy="1057275"/>
          </a:xfrm>
          <a:solidFill>
            <a:srgbClr val="C00000"/>
          </a:solidFill>
        </p:spPr>
        <p:txBody>
          <a:bodyPr>
            <a:normAutofit/>
          </a:bodyPr>
          <a:lstStyle/>
          <a:p>
            <a:pPr algn="ctr"/>
            <a:r>
              <a:rPr lang="en-US" sz="4000" b="1" dirty="0">
                <a:solidFill>
                  <a:schemeClr val="bg1"/>
                </a:solidFill>
                <a:latin typeface="Times New Roman" pitchFamily="18" charset="0"/>
                <a:cs typeface="Times New Roman" pitchFamily="18" charset="0"/>
              </a:rPr>
              <a:t>Cause of increasing solid waste generation</a:t>
            </a:r>
          </a:p>
        </p:txBody>
      </p:sp>
      <p:sp>
        <p:nvSpPr>
          <p:cNvPr id="3" name="Rectangle 2">
            <a:extLst>
              <a:ext uri="{FF2B5EF4-FFF2-40B4-BE49-F238E27FC236}">
                <a16:creationId xmlns:a16="http://schemas.microsoft.com/office/drawing/2014/main" xmlns="" id="{B5B8264A-F110-40C5-BE51-FDBB2EC2A66C}"/>
              </a:ext>
            </a:extLst>
          </p:cNvPr>
          <p:cNvSpPr/>
          <p:nvPr/>
        </p:nvSpPr>
        <p:spPr>
          <a:xfrm>
            <a:off x="233362" y="1354515"/>
            <a:ext cx="11801476" cy="4524315"/>
          </a:xfrm>
          <a:prstGeom prst="rect">
            <a:avLst/>
          </a:prstGeom>
        </p:spPr>
        <p:txBody>
          <a:bodyPr wrap="square">
            <a:spAutoFit/>
          </a:bodyPr>
          <a:lstStyle/>
          <a:p>
            <a:pPr marL="457200" indent="-457200" algn="just">
              <a:buFont typeface="Wingdings" panose="05000000000000000000" pitchFamily="2" charset="2"/>
              <a:buChar char="v"/>
            </a:pPr>
            <a:r>
              <a:rPr lang="en-US" sz="3200" dirty="0">
                <a:latin typeface="Times New Roman" panose="02020603050405020304" pitchFamily="18" charset="0"/>
                <a:cs typeface="Times New Roman" panose="02020603050405020304" pitchFamily="18" charset="0"/>
              </a:rPr>
              <a:t>Overpopulation and thereby increasing consumption and waste generation</a:t>
            </a:r>
          </a:p>
          <a:p>
            <a:pPr marL="457200" indent="-457200" algn="just">
              <a:buFont typeface="Wingdings" panose="05000000000000000000" pitchFamily="2" charset="2"/>
              <a:buChar char="v"/>
            </a:pPr>
            <a:r>
              <a:rPr lang="en-US" sz="3200" dirty="0">
                <a:latin typeface="Times New Roman" panose="02020603050405020304" pitchFamily="18" charset="0"/>
                <a:cs typeface="Times New Roman" panose="02020603050405020304" pitchFamily="18" charset="0"/>
              </a:rPr>
              <a:t>Technological advancement leading to cheap production of commodities</a:t>
            </a:r>
          </a:p>
          <a:p>
            <a:pPr marL="457200" indent="-457200" algn="just">
              <a:buFont typeface="Wingdings" panose="05000000000000000000" pitchFamily="2" charset="2"/>
              <a:buChar char="v"/>
            </a:pPr>
            <a:r>
              <a:rPr lang="en-US" sz="3200" dirty="0">
                <a:latin typeface="Times New Roman" panose="02020603050405020304" pitchFamily="18" charset="0"/>
                <a:cs typeface="Times New Roman" panose="02020603050405020304" pitchFamily="18" charset="0"/>
              </a:rPr>
              <a:t>Rapid urbanization and increasing availability of consumer products</a:t>
            </a:r>
          </a:p>
          <a:p>
            <a:pPr marL="457200" indent="-457200" algn="just">
              <a:buFont typeface="Wingdings" panose="05000000000000000000" pitchFamily="2" charset="2"/>
              <a:buChar char="v"/>
            </a:pPr>
            <a:r>
              <a:rPr lang="en-US" sz="3200" dirty="0">
                <a:latin typeface="Times New Roman" panose="02020603050405020304" pitchFamily="18" charset="0"/>
                <a:cs typeface="Times New Roman" panose="02020603050405020304" pitchFamily="18" charset="0"/>
              </a:rPr>
              <a:t>Growing trend of “non-returnable packaging” and “use and throw” culture</a:t>
            </a:r>
          </a:p>
          <a:p>
            <a:pPr marL="457200" indent="-457200" algn="just">
              <a:buFont typeface="Wingdings" panose="05000000000000000000" pitchFamily="2" charset="2"/>
              <a:buChar char="v"/>
            </a:pPr>
            <a:r>
              <a:rPr lang="en-US" sz="3200" dirty="0">
                <a:latin typeface="Times New Roman" panose="02020603050405020304" pitchFamily="18" charset="0"/>
                <a:cs typeface="Times New Roman" panose="02020603050405020304" pitchFamily="18" charset="0"/>
              </a:rPr>
              <a:t>Increasing purchasing power of public which lead to increasing consumerism, </a:t>
            </a:r>
            <a:r>
              <a:rPr lang="en-IN" sz="3200" dirty="0">
                <a:latin typeface="Times New Roman" panose="02020603050405020304" pitchFamily="18" charset="0"/>
                <a:cs typeface="Times New Roman" panose="02020603050405020304" pitchFamily="18" charset="0"/>
              </a:rPr>
              <a:t>affluence and luxury</a:t>
            </a:r>
          </a:p>
        </p:txBody>
      </p:sp>
    </p:spTree>
    <p:extLst>
      <p:ext uri="{BB962C8B-B14F-4D97-AF65-F5344CB8AC3E}">
        <p14:creationId xmlns:p14="http://schemas.microsoft.com/office/powerpoint/2010/main" val="4267553113"/>
      </p:ext>
    </p:extLst>
  </p:cSld>
  <p:clrMapOvr>
    <a:masterClrMapping/>
  </p:clrMapOvr>
  <mc:AlternateContent xmlns:mc="http://schemas.openxmlformats.org/markup-compatibility/2006" xmlns:p14="http://schemas.microsoft.com/office/powerpoint/2010/main">
    <mc:Choice Requires="p14">
      <p:transition spd="slow" p14:dur="2000" advTm="63709"/>
    </mc:Choice>
    <mc:Fallback xmlns="">
      <p:transition spd="slow" advTm="63709"/>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xmlns="" id="{BC44EA71-831A-409A-8A8F-ECEA7750452F}"/>
              </a:ext>
            </a:extLst>
          </p:cNvPr>
          <p:cNvSpPr>
            <a:spLocks noGrp="1"/>
          </p:cNvSpPr>
          <p:nvPr>
            <p:ph type="title"/>
          </p:nvPr>
        </p:nvSpPr>
        <p:spPr>
          <a:xfrm>
            <a:off x="0" y="0"/>
            <a:ext cx="12268200" cy="1057275"/>
          </a:xfrm>
          <a:solidFill>
            <a:srgbClr val="C00000"/>
          </a:solidFill>
        </p:spPr>
        <p:txBody>
          <a:bodyPr>
            <a:normAutofit/>
          </a:bodyPr>
          <a:lstStyle/>
          <a:p>
            <a:pPr algn="ctr"/>
            <a:r>
              <a:rPr lang="en-US" sz="3600" b="1" dirty="0">
                <a:solidFill>
                  <a:schemeClr val="bg1"/>
                </a:solidFill>
                <a:latin typeface="Times New Roman" pitchFamily="18" charset="0"/>
                <a:cs typeface="Times New Roman" pitchFamily="18" charset="0"/>
              </a:rPr>
              <a:t>  Effects of solid waste pollution</a:t>
            </a:r>
            <a:endParaRPr lang="en-US" sz="4000" b="1" dirty="0">
              <a:solidFill>
                <a:schemeClr val="bg1"/>
              </a:solidFill>
              <a:latin typeface="Times New Roman" pitchFamily="18" charset="0"/>
              <a:cs typeface="Times New Roman" pitchFamily="18" charset="0"/>
            </a:endParaRPr>
          </a:p>
        </p:txBody>
      </p:sp>
      <p:sp>
        <p:nvSpPr>
          <p:cNvPr id="9" name="Rectangle 8">
            <a:extLst>
              <a:ext uri="{FF2B5EF4-FFF2-40B4-BE49-F238E27FC236}">
                <a16:creationId xmlns:a16="http://schemas.microsoft.com/office/drawing/2014/main" xmlns="" id="{A32E9EA3-5284-40B5-A693-6B1C11160B02}"/>
              </a:ext>
            </a:extLst>
          </p:cNvPr>
          <p:cNvSpPr/>
          <p:nvPr/>
        </p:nvSpPr>
        <p:spPr>
          <a:xfrm>
            <a:off x="204787" y="1362492"/>
            <a:ext cx="11901487" cy="4708981"/>
          </a:xfrm>
          <a:prstGeom prst="rect">
            <a:avLst/>
          </a:prstGeom>
        </p:spPr>
        <p:txBody>
          <a:bodyPr wrap="square">
            <a:spAutoFit/>
          </a:bodyPr>
          <a:lstStyle/>
          <a:p>
            <a:pPr marL="457200" indent="-457200">
              <a:buFont typeface="Wingdings" panose="05000000000000000000" pitchFamily="2" charset="2"/>
              <a:buChar char="v"/>
            </a:pPr>
            <a:r>
              <a:rPr lang="en-US" sz="3000" dirty="0">
                <a:latin typeface="Times New Roman" panose="02020603050405020304" pitchFamily="18" charset="0"/>
                <a:cs typeface="Times New Roman" panose="02020603050405020304" pitchFamily="18" charset="0"/>
              </a:rPr>
              <a:t>Pathogens of different diseases arise from the wastes and spread diseases</a:t>
            </a:r>
          </a:p>
          <a:p>
            <a:pPr marL="457200" indent="-457200">
              <a:buFont typeface="Wingdings" panose="05000000000000000000" pitchFamily="2" charset="2"/>
              <a:buChar char="v"/>
            </a:pPr>
            <a:r>
              <a:rPr lang="en-US" sz="3000" dirty="0">
                <a:latin typeface="Times New Roman" panose="02020603050405020304" pitchFamily="18" charset="0"/>
                <a:cs typeface="Times New Roman" panose="02020603050405020304" pitchFamily="18" charset="0"/>
              </a:rPr>
              <a:t>Solid waste may choke drains and pits which result in water logging and breeding </a:t>
            </a:r>
            <a:r>
              <a:rPr lang="en-IN" sz="3000" dirty="0">
                <a:latin typeface="Times New Roman" panose="02020603050405020304" pitchFamily="18" charset="0"/>
                <a:cs typeface="Times New Roman" panose="02020603050405020304" pitchFamily="18" charset="0"/>
              </a:rPr>
              <a:t>of mosquitoes</a:t>
            </a:r>
          </a:p>
          <a:p>
            <a:pPr marL="457200" indent="-457200">
              <a:buFont typeface="Wingdings" panose="05000000000000000000" pitchFamily="2" charset="2"/>
              <a:buChar char="v"/>
            </a:pPr>
            <a:r>
              <a:rPr lang="en-US" sz="3000" dirty="0">
                <a:latin typeface="Times New Roman" panose="02020603050405020304" pitchFamily="18" charset="0"/>
                <a:cs typeface="Times New Roman" panose="02020603050405020304" pitchFamily="18" charset="0"/>
              </a:rPr>
              <a:t>Stray animal (dogs, cattle) feed on the garbage, spread it and also fall ill</a:t>
            </a:r>
          </a:p>
          <a:p>
            <a:pPr marL="457200" indent="-457200">
              <a:buFont typeface="Wingdings" panose="05000000000000000000" pitchFamily="2" charset="2"/>
              <a:buChar char="v"/>
            </a:pPr>
            <a:r>
              <a:rPr lang="en-US" sz="3000" dirty="0">
                <a:latin typeface="Times New Roman" panose="02020603050405020304" pitchFamily="18" charset="0"/>
                <a:cs typeface="Times New Roman" panose="02020603050405020304" pitchFamily="18" charset="0"/>
              </a:rPr>
              <a:t>Pollutants from garbage dump contaminate ground water and surface water</a:t>
            </a:r>
          </a:p>
          <a:p>
            <a:pPr marL="457200" indent="-457200">
              <a:buFont typeface="Wingdings" panose="05000000000000000000" pitchFamily="2" charset="2"/>
              <a:buChar char="v"/>
            </a:pPr>
            <a:r>
              <a:rPr lang="en-US" sz="3000" dirty="0">
                <a:latin typeface="Times New Roman" panose="02020603050405020304" pitchFamily="18" charset="0"/>
                <a:cs typeface="Times New Roman" panose="02020603050405020304" pitchFamily="18" charset="0"/>
              </a:rPr>
              <a:t>Garbage dumps often destroy aesthetic value of the locality</a:t>
            </a:r>
          </a:p>
          <a:p>
            <a:pPr marL="457200" indent="-457200">
              <a:buFont typeface="Wingdings" panose="05000000000000000000" pitchFamily="2" charset="2"/>
              <a:buChar char="v"/>
            </a:pPr>
            <a:r>
              <a:rPr lang="en-US" sz="3000" dirty="0">
                <a:latin typeface="Times New Roman" panose="02020603050405020304" pitchFamily="18" charset="0"/>
                <a:cs typeface="Times New Roman" panose="02020603050405020304" pitchFamily="18" charset="0"/>
              </a:rPr>
              <a:t>Fumes arising from burning of wastes pollute the air and foul smell due to decomposition of organic wastes create are unpleasant and create health problems</a:t>
            </a:r>
            <a:endParaRPr lang="en-IN" sz="3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92491497"/>
      </p:ext>
    </p:extLst>
  </p:cSld>
  <p:clrMapOvr>
    <a:masterClrMapping/>
  </p:clrMapOvr>
  <mc:AlternateContent xmlns:mc="http://schemas.openxmlformats.org/markup-compatibility/2006" xmlns:p14="http://schemas.microsoft.com/office/powerpoint/2010/main">
    <mc:Choice Requires="p14">
      <p:transition spd="slow" p14:dur="2000" advTm="102765"/>
    </mc:Choice>
    <mc:Fallback xmlns="">
      <p:transition spd="slow" advTm="102765"/>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TotalTime>
  <Words>1819</Words>
  <Application>Microsoft Office PowerPoint</Application>
  <PresentationFormat>Custom</PresentationFormat>
  <Paragraphs>123</Paragraphs>
  <Slides>31</Slides>
  <Notes>1</Notes>
  <HiddenSlides>0</HiddenSlides>
  <MMClips>1</MMClips>
  <ScaleCrop>false</ScaleCrop>
  <HeadingPairs>
    <vt:vector size="4" baseType="variant">
      <vt:variant>
        <vt:lpstr>Theme</vt:lpstr>
      </vt:variant>
      <vt:variant>
        <vt:i4>1</vt:i4>
      </vt:variant>
      <vt:variant>
        <vt:lpstr>Slide Titles</vt:lpstr>
      </vt:variant>
      <vt:variant>
        <vt:i4>31</vt:i4>
      </vt:variant>
    </vt:vector>
  </HeadingPairs>
  <TitlesOfParts>
    <vt:vector size="32" baseType="lpstr">
      <vt:lpstr>Office Theme</vt:lpstr>
      <vt:lpstr>PowerPoint Presentation</vt:lpstr>
      <vt:lpstr>    What are Wastes?  </vt:lpstr>
      <vt:lpstr>    Kinds of Wastes </vt:lpstr>
      <vt:lpstr>PowerPoint Presentation</vt:lpstr>
      <vt:lpstr>     Solid waste </vt:lpstr>
      <vt:lpstr>Types and Sources</vt:lpstr>
      <vt:lpstr>PowerPoint Presentation</vt:lpstr>
      <vt:lpstr>Cause of increasing solid waste generation</vt:lpstr>
      <vt:lpstr>  Effects of solid waste pollution</vt:lpstr>
      <vt:lpstr>  Solid waste management</vt:lpstr>
      <vt:lpstr>  Solid waste management</vt:lpstr>
      <vt:lpstr>  Solid waste management</vt:lpstr>
      <vt:lpstr>PowerPoint Presentation</vt:lpstr>
      <vt:lpstr>  Solid waste management</vt:lpstr>
      <vt:lpstr>PowerPoint Presentation</vt:lpstr>
      <vt:lpstr>  Solid waste management</vt:lpstr>
      <vt:lpstr>PowerPoint Presentation</vt:lpstr>
      <vt:lpstr>PowerPoint Presentation</vt:lpstr>
      <vt:lpstr>  Solid waste management</vt:lpstr>
      <vt:lpstr>PowerPoint Presentation</vt:lpstr>
      <vt:lpstr>  Solid waste management</vt:lpstr>
      <vt:lpstr>PowerPoint Presentation</vt:lpstr>
      <vt:lpstr>  Solid waste management</vt:lpstr>
      <vt:lpstr>PowerPoint Presentation</vt:lpstr>
      <vt:lpstr>  Solid waste management</vt:lpstr>
      <vt:lpstr>PowerPoint Presentation</vt:lpstr>
      <vt:lpstr>  Solid waste management</vt:lpstr>
      <vt:lpstr>PowerPoint Presentation</vt:lpstr>
      <vt:lpstr>PowerPoint Presentation</vt:lpstr>
      <vt:lpstr>Numerical Solid waste Management </vt:lpstr>
      <vt:lpstr>Cleanest village in Asia – Mawlinnong, Meghalay, India</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Supercapacitor</dc:title>
  <dc:creator>prasanta kumar sahoo</dc:creator>
  <cp:lastModifiedBy>ASUS</cp:lastModifiedBy>
  <cp:revision>202</cp:revision>
  <dcterms:created xsi:type="dcterms:W3CDTF">2020-03-09T10:51:45Z</dcterms:created>
  <dcterms:modified xsi:type="dcterms:W3CDTF">2020-11-05T12:40:09Z</dcterms:modified>
</cp:coreProperties>
</file>